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96" r:id="rId3"/>
    <p:sldMasterId id="2147483708" r:id="rId4"/>
    <p:sldMasterId id="2147483711" r:id="rId5"/>
    <p:sldMasterId id="2147483719" r:id="rId6"/>
    <p:sldMasterId id="2147483723" r:id="rId7"/>
    <p:sldMasterId id="2147483726" r:id="rId8"/>
    <p:sldMasterId id="2147483741" r:id="rId9"/>
    <p:sldMasterId id="2147483745" r:id="rId10"/>
    <p:sldMasterId id="2147483749" r:id="rId11"/>
    <p:sldMasterId id="2147483753" r:id="rId12"/>
    <p:sldMasterId id="2147483757" r:id="rId13"/>
  </p:sldMasterIdLst>
  <p:notesMasterIdLst>
    <p:notesMasterId r:id="rId34"/>
  </p:notesMasterIdLst>
  <p:sldIdLst>
    <p:sldId id="257" r:id="rId14"/>
    <p:sldId id="973" r:id="rId15"/>
    <p:sldId id="974" r:id="rId16"/>
    <p:sldId id="982" r:id="rId17"/>
    <p:sldId id="983" r:id="rId18"/>
    <p:sldId id="975" r:id="rId19"/>
    <p:sldId id="977" r:id="rId20"/>
    <p:sldId id="976" r:id="rId21"/>
    <p:sldId id="978" r:id="rId22"/>
    <p:sldId id="967" r:id="rId23"/>
    <p:sldId id="972" r:id="rId24"/>
    <p:sldId id="970" r:id="rId25"/>
    <p:sldId id="980" r:id="rId26"/>
    <p:sldId id="968" r:id="rId27"/>
    <p:sldId id="971" r:id="rId28"/>
    <p:sldId id="986" r:id="rId29"/>
    <p:sldId id="987" r:id="rId30"/>
    <p:sldId id="988" r:id="rId31"/>
    <p:sldId id="989" r:id="rId32"/>
    <p:sldId id="990" r:id="rId33"/>
  </p:sldIdLst>
  <p:sldSz cx="9144000" cy="5143500" type="screen16x9"/>
  <p:notesSz cx="6797675" cy="9926638"/>
  <p:defaultTex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4" d="100"/>
          <a:sy n="84" d="100"/>
        </p:scale>
        <p:origin x="102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FD3AA-74BE-4F45-9ADB-39A7ED73AFEF}" type="datetimeFigureOut">
              <a:rPr lang="en-ZA" smtClean="0"/>
              <a:t>2020/11/19</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7D2C29-3D54-4C4D-B744-46B35153F784}" type="slidenum">
              <a:rPr lang="en-ZA" smtClean="0"/>
              <a:t>‹#›</a:t>
            </a:fld>
            <a:endParaRPr lang="en-ZA"/>
          </a:p>
        </p:txBody>
      </p:sp>
    </p:spTree>
    <p:extLst>
      <p:ext uri="{BB962C8B-B14F-4D97-AF65-F5344CB8AC3E}">
        <p14:creationId xmlns:p14="http://schemas.microsoft.com/office/powerpoint/2010/main" val="3724581069"/>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705C941F-3D5E-4560-A44F-0C716C5C25F5}"/>
              </a:ext>
            </a:extLst>
          </p:cNvPr>
          <p:cNvSpPr>
            <a:spLocks noGrp="1" noRot="1" noChangeAspect="1" noTextEdit="1"/>
          </p:cNvSpPr>
          <p:nvPr>
            <p:ph type="sldImg"/>
          </p:nvPr>
        </p:nvSpPr>
        <p:spPr/>
      </p:sp>
      <p:sp>
        <p:nvSpPr>
          <p:cNvPr id="121859" name="Notes Placeholder 2">
            <a:extLst>
              <a:ext uri="{FF2B5EF4-FFF2-40B4-BE49-F238E27FC236}">
                <a16:creationId xmlns:a16="http://schemas.microsoft.com/office/drawing/2014/main" id="{B2919B17-334E-4856-BD38-E43F856C4DDC}"/>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a:endParaRPr lang="en-ZA" altLang="en-US"/>
          </a:p>
        </p:txBody>
      </p:sp>
    </p:spTree>
    <p:extLst>
      <p:ext uri="{BB962C8B-B14F-4D97-AF65-F5344CB8AC3E}">
        <p14:creationId xmlns:p14="http://schemas.microsoft.com/office/powerpoint/2010/main" val="55451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343913"/>
            <a:ext cx="7772400" cy="1102519"/>
          </a:xfrm>
        </p:spPr>
        <p:txBody>
          <a:bodyPr/>
          <a:lstStyle>
            <a:lvl1pPr algn="r">
              <a:defRPr sz="2600">
                <a:solidFill>
                  <a:srgbClr val="F9832B"/>
                </a:solidFill>
              </a:defRPr>
            </a:lvl1pPr>
          </a:lstStyle>
          <a:p>
            <a:r>
              <a:rPr lang="en-ZA" dirty="0"/>
              <a:t>Click to edit Master title style</a:t>
            </a:r>
          </a:p>
        </p:txBody>
      </p:sp>
      <p:sp>
        <p:nvSpPr>
          <p:cNvPr id="16387" name="Rectangle 3"/>
          <p:cNvSpPr>
            <a:spLocks noGrp="1" noChangeArrowheads="1"/>
          </p:cNvSpPr>
          <p:nvPr>
            <p:ph type="subTitle" idx="1"/>
          </p:nvPr>
        </p:nvSpPr>
        <p:spPr>
          <a:xfrm>
            <a:off x="2951915" y="3660703"/>
            <a:ext cx="5507967" cy="771794"/>
          </a:xfrm>
        </p:spPr>
        <p:txBody>
          <a:bodyPr/>
          <a:lstStyle>
            <a:lvl1pPr marL="0" indent="0" algn="r">
              <a:buFont typeface="Wingdings" pitchFamily="2" charset="2"/>
              <a:buNone/>
              <a:defRPr sz="1600" b="0">
                <a:solidFill>
                  <a:srgbClr val="F9832B"/>
                </a:solidFill>
                <a:latin typeface="Arial"/>
                <a:cs typeface="Arial"/>
              </a:defRPr>
            </a:lvl1pPr>
          </a:lstStyle>
          <a:p>
            <a:r>
              <a:rPr lang="en-ZA" dirty="0"/>
              <a:t>Click to edit Master subtitle style</a:t>
            </a:r>
          </a:p>
        </p:txBody>
      </p:sp>
      <p:sp>
        <p:nvSpPr>
          <p:cNvPr id="4" name="Slide Number Placeholder 3">
            <a:extLst>
              <a:ext uri="{FF2B5EF4-FFF2-40B4-BE49-F238E27FC236}">
                <a16:creationId xmlns:a16="http://schemas.microsoft.com/office/drawing/2014/main" id="{A14EF892-2813-44D9-9E93-8CFFD2E7C8B1}"/>
              </a:ext>
            </a:extLst>
          </p:cNvPr>
          <p:cNvSpPr>
            <a:spLocks noGrp="1" noChangeArrowheads="1"/>
          </p:cNvSpPr>
          <p:nvPr>
            <p:ph type="sldNum" sz="quarter" idx="10"/>
          </p:nvPr>
        </p:nvSpPr>
        <p:spPr>
          <a:xfrm>
            <a:off x="3504903" y="4839612"/>
            <a:ext cx="2134196" cy="303888"/>
          </a:xfrm>
          <a:prstGeom prst="rect">
            <a:avLst/>
          </a:prstGeom>
        </p:spPr>
        <p:txBody>
          <a:bodyPr vert="horz" wrap="square" lIns="68303" tIns="34142" rIns="68303" bIns="34142" numCol="1" anchor="t" anchorCtr="0" compatLnSpc="1">
            <a:prstTxWarp prst="textNoShape">
              <a:avLst/>
            </a:prstTxWarp>
          </a:bodyPr>
          <a:lstStyle>
            <a:lvl1pPr eaLnBrk="1">
              <a:defRPr/>
            </a:lvl1pPr>
          </a:lstStyle>
          <a:p>
            <a:fld id="{1186FF29-2474-44C5-8D62-8E1FBCE05933}" type="slidenum">
              <a:rPr lang="en-ZA" altLang="en-US"/>
              <a:pPr/>
              <a:t>‹#›</a:t>
            </a:fld>
            <a:endParaRPr lang="en-ZA" altLang="en-US"/>
          </a:p>
        </p:txBody>
      </p:sp>
    </p:spTree>
    <p:extLst>
      <p:ext uri="{BB962C8B-B14F-4D97-AF65-F5344CB8AC3E}">
        <p14:creationId xmlns:p14="http://schemas.microsoft.com/office/powerpoint/2010/main" val="336818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defTabSz="301360" hangingPunct="0">
              <a:defRPr/>
            </a:lvl1pPr>
          </a:lstStyle>
          <a:p>
            <a:pPr>
              <a:defRPr/>
            </a:pPr>
            <a:fld id="{1BF64BA8-2EB6-416D-9162-B7DBF2D43A26}" type="slidenum">
              <a:rPr lang="en-ZA" altLang="en-US"/>
              <a:pPr>
                <a:defRPr/>
              </a:pPr>
              <a:t>‹#›</a:t>
            </a:fld>
            <a:endParaRPr lang="en-ZA" altLang="en-US"/>
          </a:p>
        </p:txBody>
      </p:sp>
    </p:spTree>
    <p:extLst>
      <p:ext uri="{BB962C8B-B14F-4D97-AF65-F5344CB8AC3E}">
        <p14:creationId xmlns:p14="http://schemas.microsoft.com/office/powerpoint/2010/main" val="11391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301360" hangingPunct="0">
              <a:defRPr/>
            </a:lvl1pPr>
          </a:lstStyle>
          <a:p>
            <a:pPr>
              <a:defRPr/>
            </a:pPr>
            <a:fld id="{14524730-FCAA-4817-BC51-0016AB113FAD}" type="slidenum">
              <a:rPr lang="en-ZA" altLang="en-US"/>
              <a:pPr>
                <a:defRPr/>
              </a:pPr>
              <a:t>‹#›</a:t>
            </a:fld>
            <a:endParaRPr lang="en-ZA" altLang="en-US"/>
          </a:p>
        </p:txBody>
      </p:sp>
    </p:spTree>
    <p:extLst>
      <p:ext uri="{BB962C8B-B14F-4D97-AF65-F5344CB8AC3E}">
        <p14:creationId xmlns:p14="http://schemas.microsoft.com/office/powerpoint/2010/main" val="73249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7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100"/>
            </a:lvl1pPr>
            <a:lvl2pPr marL="335147" indent="0">
              <a:buNone/>
              <a:defRPr sz="900"/>
            </a:lvl2pPr>
            <a:lvl3pPr marL="670313" indent="0">
              <a:buNone/>
              <a:defRPr sz="700"/>
            </a:lvl3pPr>
            <a:lvl4pPr marL="1005472" indent="0">
              <a:buNone/>
              <a:defRPr sz="700"/>
            </a:lvl4pPr>
            <a:lvl5pPr marL="1340615" indent="0">
              <a:buNone/>
              <a:defRPr sz="700"/>
            </a:lvl5pPr>
            <a:lvl6pPr marL="1675766" indent="0">
              <a:buNone/>
              <a:defRPr sz="700"/>
            </a:lvl6pPr>
            <a:lvl7pPr marL="2010921" indent="0">
              <a:buNone/>
              <a:defRPr sz="700"/>
            </a:lvl7pPr>
            <a:lvl8pPr marL="2346069" indent="0">
              <a:buNone/>
              <a:defRPr sz="700"/>
            </a:lvl8pPr>
            <a:lvl9pPr marL="2681212"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defTabSz="301360" hangingPunct="0">
              <a:defRPr/>
            </a:lvl1pPr>
          </a:lstStyle>
          <a:p>
            <a:pPr>
              <a:defRPr/>
            </a:pPr>
            <a:fld id="{A7AC6F81-15DA-49A0-A14A-6CAE87CA9CDC}" type="slidenum">
              <a:rPr lang="en-ZA" altLang="en-US"/>
              <a:pPr>
                <a:defRPr/>
              </a:pPr>
              <a:t>‹#›</a:t>
            </a:fld>
            <a:endParaRPr lang="en-ZA" altLang="en-US"/>
          </a:p>
        </p:txBody>
      </p:sp>
    </p:spTree>
    <p:extLst>
      <p:ext uri="{BB962C8B-B14F-4D97-AF65-F5344CB8AC3E}">
        <p14:creationId xmlns:p14="http://schemas.microsoft.com/office/powerpoint/2010/main" val="89883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2400"/>
            </a:lvl1pPr>
            <a:lvl2pPr marL="335147" indent="0">
              <a:buNone/>
              <a:defRPr sz="2100"/>
            </a:lvl2pPr>
            <a:lvl3pPr marL="670313" indent="0">
              <a:buNone/>
              <a:defRPr sz="1800"/>
            </a:lvl3pPr>
            <a:lvl4pPr marL="1005472" indent="0">
              <a:buNone/>
              <a:defRPr sz="1500"/>
            </a:lvl4pPr>
            <a:lvl5pPr marL="1340615" indent="0">
              <a:buNone/>
              <a:defRPr sz="1500"/>
            </a:lvl5pPr>
            <a:lvl6pPr marL="1675766" indent="0">
              <a:buNone/>
              <a:defRPr sz="1500"/>
            </a:lvl6pPr>
            <a:lvl7pPr marL="2010921" indent="0">
              <a:buNone/>
              <a:defRPr sz="1500"/>
            </a:lvl7pPr>
            <a:lvl8pPr marL="2346069" indent="0">
              <a:buNone/>
              <a:defRPr sz="1500"/>
            </a:lvl8pPr>
            <a:lvl9pPr marL="2681212" indent="0">
              <a:buNone/>
              <a:defRPr sz="1500"/>
            </a:lvl9pPr>
          </a:lstStyle>
          <a:p>
            <a:pPr lvl="0"/>
            <a:endParaRPr lang="en-US" noProof="0"/>
          </a:p>
        </p:txBody>
      </p:sp>
      <p:sp>
        <p:nvSpPr>
          <p:cNvPr id="4" name="Text Placeholder 3"/>
          <p:cNvSpPr>
            <a:spLocks noGrp="1"/>
          </p:cNvSpPr>
          <p:nvPr>
            <p:ph type="body" sz="half" idx="2"/>
          </p:nvPr>
        </p:nvSpPr>
        <p:spPr>
          <a:xfrm>
            <a:off x="1792289" y="4025504"/>
            <a:ext cx="5486400" cy="603647"/>
          </a:xfrm>
        </p:spPr>
        <p:txBody>
          <a:bodyPr/>
          <a:lstStyle>
            <a:lvl1pPr marL="0" indent="0">
              <a:buNone/>
              <a:defRPr sz="1100"/>
            </a:lvl1pPr>
            <a:lvl2pPr marL="335147" indent="0">
              <a:buNone/>
              <a:defRPr sz="900"/>
            </a:lvl2pPr>
            <a:lvl3pPr marL="670313" indent="0">
              <a:buNone/>
              <a:defRPr sz="700"/>
            </a:lvl3pPr>
            <a:lvl4pPr marL="1005472" indent="0">
              <a:buNone/>
              <a:defRPr sz="700"/>
            </a:lvl4pPr>
            <a:lvl5pPr marL="1340615" indent="0">
              <a:buNone/>
              <a:defRPr sz="700"/>
            </a:lvl5pPr>
            <a:lvl6pPr marL="1675766" indent="0">
              <a:buNone/>
              <a:defRPr sz="700"/>
            </a:lvl6pPr>
            <a:lvl7pPr marL="2010921" indent="0">
              <a:buNone/>
              <a:defRPr sz="700"/>
            </a:lvl7pPr>
            <a:lvl8pPr marL="2346069" indent="0">
              <a:buNone/>
              <a:defRPr sz="700"/>
            </a:lvl8pPr>
            <a:lvl9pPr marL="2681212"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defTabSz="301360" hangingPunct="0">
              <a:defRPr/>
            </a:lvl1pPr>
          </a:lstStyle>
          <a:p>
            <a:pPr>
              <a:defRPr/>
            </a:pPr>
            <a:fld id="{39245D5A-C543-4D8F-A377-4371F65E8D1A}" type="slidenum">
              <a:rPr lang="en-ZA" altLang="en-US"/>
              <a:pPr>
                <a:defRPr/>
              </a:pPr>
              <a:t>‹#›</a:t>
            </a:fld>
            <a:endParaRPr lang="en-ZA" altLang="en-US"/>
          </a:p>
        </p:txBody>
      </p:sp>
    </p:spTree>
    <p:extLst>
      <p:ext uri="{BB962C8B-B14F-4D97-AF65-F5344CB8AC3E}">
        <p14:creationId xmlns:p14="http://schemas.microsoft.com/office/powerpoint/2010/main" val="135638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defTabSz="301360" hangingPunct="0">
              <a:defRPr/>
            </a:lvl1pPr>
          </a:lstStyle>
          <a:p>
            <a:pPr>
              <a:defRPr/>
            </a:pPr>
            <a:fld id="{3A03F616-B4CD-4A8B-8404-8C263FA38B0B}" type="slidenum">
              <a:rPr lang="en-ZA" altLang="en-US"/>
              <a:pPr>
                <a:defRPr/>
              </a:pPr>
              <a:t>‹#›</a:t>
            </a:fld>
            <a:endParaRPr lang="en-ZA" altLang="en-US"/>
          </a:p>
        </p:txBody>
      </p:sp>
    </p:spTree>
    <p:extLst>
      <p:ext uri="{BB962C8B-B14F-4D97-AF65-F5344CB8AC3E}">
        <p14:creationId xmlns:p14="http://schemas.microsoft.com/office/powerpoint/2010/main" val="2446705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3036" y="206100"/>
            <a:ext cx="216058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072" y="206100"/>
            <a:ext cx="6329363"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defTabSz="301360" hangingPunct="0">
              <a:defRPr/>
            </a:lvl1pPr>
          </a:lstStyle>
          <a:p>
            <a:pPr>
              <a:defRPr/>
            </a:pPr>
            <a:fld id="{AE27B293-D45A-4535-8125-FB3A561731BB}" type="slidenum">
              <a:rPr lang="en-ZA" altLang="en-US"/>
              <a:pPr>
                <a:defRPr/>
              </a:pPr>
              <a:t>‹#›</a:t>
            </a:fld>
            <a:endParaRPr lang="en-ZA" altLang="en-US"/>
          </a:p>
        </p:txBody>
      </p:sp>
    </p:spTree>
    <p:extLst>
      <p:ext uri="{BB962C8B-B14F-4D97-AF65-F5344CB8AC3E}">
        <p14:creationId xmlns:p14="http://schemas.microsoft.com/office/powerpoint/2010/main" val="1009878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7" y="3048661"/>
            <a:ext cx="4147502" cy="702078"/>
          </a:xfrm>
        </p:spPr>
        <p:txBody>
          <a:bodyPr lIns="0" tIns="0" rIns="0" bIns="0" anchor="ctr"/>
          <a:lstStyle>
            <a:lvl1pPr algn="r">
              <a:lnSpc>
                <a:spcPct val="100000"/>
              </a:lnSpc>
              <a:defRPr sz="1477" cap="none">
                <a:solidFill>
                  <a:srgbClr val="FF9933"/>
                </a:solidFill>
              </a:defRPr>
            </a:lvl1pPr>
          </a:lstStyle>
          <a:p>
            <a:r>
              <a:rPr lang="en-ZA" dirty="0"/>
              <a:t>Divider slide heading here and if more than one line…</a:t>
            </a:r>
          </a:p>
        </p:txBody>
      </p:sp>
    </p:spTree>
    <p:extLst>
      <p:ext uri="{BB962C8B-B14F-4D97-AF65-F5344CB8AC3E}">
        <p14:creationId xmlns:p14="http://schemas.microsoft.com/office/powerpoint/2010/main" val="23734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261282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7823"/>
            <a:ext cx="7772400" cy="1102519"/>
          </a:xfrm>
        </p:spPr>
        <p:txBody>
          <a:bodyPr/>
          <a:lstStyle>
            <a:lvl1pPr>
              <a:defRPr sz="2025">
                <a:solidFill>
                  <a:srgbClr val="1A574B"/>
                </a:solidFill>
              </a:defRPr>
            </a:lvl1pPr>
          </a:lstStyle>
          <a:p>
            <a:r>
              <a:rPr lang="en-ZA"/>
              <a:t>Click to edit Master title style</a:t>
            </a:r>
          </a:p>
        </p:txBody>
      </p:sp>
      <p:sp>
        <p:nvSpPr>
          <p:cNvPr id="16387" name="Rectangle 3"/>
          <p:cNvSpPr>
            <a:spLocks noGrp="1" noChangeArrowheads="1"/>
          </p:cNvSpPr>
          <p:nvPr>
            <p:ph type="subTitle" idx="1"/>
          </p:nvPr>
        </p:nvSpPr>
        <p:spPr>
          <a:xfrm>
            <a:off x="684216" y="2787253"/>
            <a:ext cx="7775575" cy="432197"/>
          </a:xfrm>
        </p:spPr>
        <p:txBody>
          <a:bodyPr/>
          <a:lstStyle>
            <a:lvl1pPr marL="0" indent="0">
              <a:buFont typeface="Wingdings" pitchFamily="2" charset="2"/>
              <a:buNone/>
              <a:defRPr sz="844" b="1">
                <a:solidFill>
                  <a:srgbClr val="1A574B"/>
                </a:solidFill>
                <a:latin typeface="Arial Narrow" pitchFamily="34" charset="0"/>
              </a:defRPr>
            </a:lvl1pPr>
          </a:lstStyle>
          <a:p>
            <a:r>
              <a:rPr lang="en-ZA"/>
              <a:t>Click to edit Master subtitle style</a:t>
            </a:r>
          </a:p>
        </p:txBody>
      </p:sp>
      <p:sp>
        <p:nvSpPr>
          <p:cNvPr id="4" name="Rectangle 3"/>
          <p:cNvSpPr>
            <a:spLocks noGrp="1" noChangeArrowheads="1"/>
          </p:cNvSpPr>
          <p:nvPr>
            <p:ph type="sldNum" sz="quarter" idx="10"/>
          </p:nvPr>
        </p:nvSpPr>
        <p:spPr/>
        <p:txBody>
          <a:bodyPr/>
          <a:lstStyle>
            <a:lvl1pPr defTabSz="156623" hangingPunct="0">
              <a:defRPr/>
            </a:lvl1pPr>
          </a:lstStyle>
          <a:p>
            <a:pPr>
              <a:defRPr/>
            </a:pPr>
            <a:fld id="{4D43099F-BAF4-422A-9D99-0069CC64B230}" type="slidenum">
              <a:rPr lang="en-ZA"/>
              <a:pPr>
                <a:defRPr/>
              </a:pPr>
              <a:t>‹#›</a:t>
            </a:fld>
            <a:endParaRPr lang="en-ZA" dirty="0"/>
          </a:p>
        </p:txBody>
      </p:sp>
    </p:spTree>
    <p:extLst>
      <p:ext uri="{BB962C8B-B14F-4D97-AF65-F5344CB8AC3E}">
        <p14:creationId xmlns:p14="http://schemas.microsoft.com/office/powerpoint/2010/main" val="256430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defTabSz="156623" hangingPunct="0">
              <a:defRPr/>
            </a:lvl1pPr>
          </a:lstStyle>
          <a:p>
            <a:pPr>
              <a:defRPr/>
            </a:pPr>
            <a:fld id="{EC951A79-7718-4FD5-8F87-BB92312820F0}" type="slidenum">
              <a:rPr lang="en-ZA"/>
              <a:pPr>
                <a:defRPr/>
              </a:pPr>
              <a:t>‹#›</a:t>
            </a:fld>
            <a:endParaRPr lang="en-ZA" dirty="0"/>
          </a:p>
        </p:txBody>
      </p:sp>
    </p:spTree>
    <p:extLst>
      <p:ext uri="{BB962C8B-B14F-4D97-AF65-F5344CB8AC3E}">
        <p14:creationId xmlns:p14="http://schemas.microsoft.com/office/powerpoint/2010/main" val="144175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842" y="976964"/>
            <a:ext cx="7543439" cy="35311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20812" y="103033"/>
            <a:ext cx="6734100" cy="607777"/>
          </a:xfrm>
        </p:spPr>
        <p:txBody>
          <a:bodyPr/>
          <a:lstStyle/>
          <a:p>
            <a:r>
              <a:rPr lang="en-US" dirty="0"/>
              <a:t>Click to edit Master title style</a:t>
            </a:r>
          </a:p>
        </p:txBody>
      </p:sp>
      <p:sp>
        <p:nvSpPr>
          <p:cNvPr id="4" name="Rectangle 4">
            <a:extLst>
              <a:ext uri="{FF2B5EF4-FFF2-40B4-BE49-F238E27FC236}">
                <a16:creationId xmlns:a16="http://schemas.microsoft.com/office/drawing/2014/main" id="{AD3E3855-325D-4066-8972-F84A8DEF5361}"/>
              </a:ext>
            </a:extLst>
          </p:cNvPr>
          <p:cNvSpPr>
            <a:spLocks noGrp="1" noChangeArrowheads="1"/>
          </p:cNvSpPr>
          <p:nvPr>
            <p:ph type="sldNum" sz="quarter" idx="10"/>
          </p:nvPr>
        </p:nvSpPr>
        <p:spPr bwMode="auto">
          <a:xfrm>
            <a:off x="3504903" y="4839612"/>
            <a:ext cx="2134196" cy="303888"/>
          </a:xfrm>
          <a:prstGeom prst="rect">
            <a:avLst/>
          </a:prstGeom>
          <a:ln>
            <a:miter lim="800000"/>
            <a:headEnd/>
            <a:tailEnd/>
          </a:ln>
        </p:spPr>
        <p:txBody>
          <a:bodyPr vert="horz" wrap="square" lIns="92304" tIns="46200" rIns="92304" bIns="46200" numCol="1" anchor="t" anchorCtr="0" compatLnSpc="1">
            <a:prstTxWarp prst="textNoShape">
              <a:avLst/>
            </a:prstTxWarp>
          </a:bodyPr>
          <a:lstStyle>
            <a:lvl1pPr algn="ctr" eaLnBrk="1" hangingPunct="1">
              <a:defRPr sz="1100">
                <a:solidFill>
                  <a:srgbClr val="FFFFFF"/>
                </a:solidFill>
                <a:latin typeface="Arial" panose="020B0604020202020204" pitchFamily="34" charset="0"/>
              </a:defRPr>
            </a:lvl1pPr>
          </a:lstStyle>
          <a:p>
            <a:fld id="{1CF7AE17-D3E0-433C-A742-8D2A4D85F991}" type="slidenum">
              <a:rPr lang="en-ZA" altLang="en-US"/>
              <a:pPr/>
              <a:t>‹#›</a:t>
            </a:fld>
            <a:endParaRPr lang="en-ZA" altLang="en-US"/>
          </a:p>
        </p:txBody>
      </p:sp>
    </p:spTree>
    <p:extLst>
      <p:ext uri="{BB962C8B-B14F-4D97-AF65-F5344CB8AC3E}">
        <p14:creationId xmlns:p14="http://schemas.microsoft.com/office/powerpoint/2010/main" val="3700208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8" y="1006083"/>
            <a:ext cx="4244975" cy="3588544"/>
          </a:xfrm>
        </p:spPr>
        <p:txBody>
          <a:bodyPr/>
          <a:lstStyle>
            <a:lvl1pPr>
              <a:defRPr sz="1181"/>
            </a:lvl1pPr>
            <a:lvl2pPr>
              <a:defRPr sz="1013"/>
            </a:lvl2pPr>
            <a:lvl3pPr>
              <a:defRPr sz="844"/>
            </a:lvl3pPr>
            <a:lvl4pPr>
              <a:defRPr sz="759"/>
            </a:lvl4pPr>
            <a:lvl5pPr>
              <a:defRPr sz="759"/>
            </a:lvl5pPr>
            <a:lvl6pPr>
              <a:defRPr sz="759"/>
            </a:lvl6pPr>
            <a:lvl7pPr>
              <a:defRPr sz="759"/>
            </a:lvl7pPr>
            <a:lvl8pPr>
              <a:defRPr sz="759"/>
            </a:lvl8pPr>
            <a:lvl9pPr>
              <a:defRPr sz="7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4" y="1006083"/>
            <a:ext cx="4244975" cy="3588544"/>
          </a:xfrm>
        </p:spPr>
        <p:txBody>
          <a:bodyPr/>
          <a:lstStyle>
            <a:lvl1pPr>
              <a:defRPr sz="1181"/>
            </a:lvl1pPr>
            <a:lvl2pPr>
              <a:defRPr sz="1013"/>
            </a:lvl2pPr>
            <a:lvl3pPr>
              <a:defRPr sz="844"/>
            </a:lvl3pPr>
            <a:lvl4pPr>
              <a:defRPr sz="759"/>
            </a:lvl4pPr>
            <a:lvl5pPr>
              <a:defRPr sz="759"/>
            </a:lvl5pPr>
            <a:lvl6pPr>
              <a:defRPr sz="759"/>
            </a:lvl6pPr>
            <a:lvl7pPr>
              <a:defRPr sz="759"/>
            </a:lvl7pPr>
            <a:lvl8pPr>
              <a:defRPr sz="759"/>
            </a:lvl8pPr>
            <a:lvl9pPr>
              <a:defRPr sz="7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defTabSz="156623" hangingPunct="0">
              <a:defRPr/>
            </a:lvl1pPr>
          </a:lstStyle>
          <a:p>
            <a:pPr>
              <a:defRPr/>
            </a:pPr>
            <a:fld id="{26AC3949-B7B6-4B58-911D-1A659ADCEE43}" type="slidenum">
              <a:rPr lang="en-ZA"/>
              <a:pPr>
                <a:defRPr/>
              </a:pPr>
              <a:t>‹#›</a:t>
            </a:fld>
            <a:endParaRPr lang="en-ZA" dirty="0"/>
          </a:p>
        </p:txBody>
      </p:sp>
    </p:spTree>
    <p:extLst>
      <p:ext uri="{BB962C8B-B14F-4D97-AF65-F5344CB8AC3E}">
        <p14:creationId xmlns:p14="http://schemas.microsoft.com/office/powerpoint/2010/main" val="3631360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013" b="1"/>
            </a:lvl1pPr>
            <a:lvl2pPr marL="174610" indent="0">
              <a:buNone/>
              <a:defRPr sz="844" b="1"/>
            </a:lvl2pPr>
            <a:lvl3pPr marL="349182" indent="0">
              <a:buNone/>
              <a:defRPr sz="759" b="1"/>
            </a:lvl3pPr>
            <a:lvl4pPr marL="523802" indent="0">
              <a:buNone/>
              <a:defRPr sz="675" b="1"/>
            </a:lvl4pPr>
            <a:lvl5pPr marL="698388" indent="0">
              <a:buNone/>
              <a:defRPr sz="675" b="1"/>
            </a:lvl5pPr>
            <a:lvl6pPr marL="872976" indent="0">
              <a:buNone/>
              <a:defRPr sz="675" b="1"/>
            </a:lvl6pPr>
            <a:lvl7pPr marL="1047569" indent="0">
              <a:buNone/>
              <a:defRPr sz="675" b="1"/>
            </a:lvl7pPr>
            <a:lvl8pPr marL="1222171" indent="0">
              <a:buNone/>
              <a:defRPr sz="675" b="1"/>
            </a:lvl8pPr>
            <a:lvl9pPr marL="1396754"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013"/>
            </a:lvl1pPr>
            <a:lvl2pPr>
              <a:defRPr sz="844"/>
            </a:lvl2pPr>
            <a:lvl3pPr>
              <a:defRPr sz="759"/>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013" b="1"/>
            </a:lvl1pPr>
            <a:lvl2pPr marL="174610" indent="0">
              <a:buNone/>
              <a:defRPr sz="844" b="1"/>
            </a:lvl2pPr>
            <a:lvl3pPr marL="349182" indent="0">
              <a:buNone/>
              <a:defRPr sz="759" b="1"/>
            </a:lvl3pPr>
            <a:lvl4pPr marL="523802" indent="0">
              <a:buNone/>
              <a:defRPr sz="675" b="1"/>
            </a:lvl4pPr>
            <a:lvl5pPr marL="698388" indent="0">
              <a:buNone/>
              <a:defRPr sz="675" b="1"/>
            </a:lvl5pPr>
            <a:lvl6pPr marL="872976" indent="0">
              <a:buNone/>
              <a:defRPr sz="675" b="1"/>
            </a:lvl6pPr>
            <a:lvl7pPr marL="1047569" indent="0">
              <a:buNone/>
              <a:defRPr sz="675" b="1"/>
            </a:lvl7pPr>
            <a:lvl8pPr marL="1222171" indent="0">
              <a:buNone/>
              <a:defRPr sz="675" b="1"/>
            </a:lvl8pPr>
            <a:lvl9pPr marL="1396754"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013"/>
            </a:lvl1pPr>
            <a:lvl2pPr>
              <a:defRPr sz="844"/>
            </a:lvl2pPr>
            <a:lvl3pPr>
              <a:defRPr sz="759"/>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defTabSz="156623" hangingPunct="0">
              <a:defRPr/>
            </a:lvl1pPr>
          </a:lstStyle>
          <a:p>
            <a:pPr>
              <a:defRPr/>
            </a:pPr>
            <a:fld id="{FF213255-7445-45A6-ADEE-EB54BCB22E03}" type="slidenum">
              <a:rPr lang="en-ZA"/>
              <a:pPr>
                <a:defRPr/>
              </a:pPr>
              <a:t>‹#›</a:t>
            </a:fld>
            <a:endParaRPr lang="en-ZA" dirty="0"/>
          </a:p>
        </p:txBody>
      </p:sp>
    </p:spTree>
    <p:extLst>
      <p:ext uri="{BB962C8B-B14F-4D97-AF65-F5344CB8AC3E}">
        <p14:creationId xmlns:p14="http://schemas.microsoft.com/office/powerpoint/2010/main" val="3306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defTabSz="156623" hangingPunct="0">
              <a:defRPr/>
            </a:lvl1pPr>
          </a:lstStyle>
          <a:p>
            <a:pPr>
              <a:defRPr/>
            </a:pPr>
            <a:fld id="{713063E3-827F-4D33-BB8E-554B0FEFB2A1}" type="slidenum">
              <a:rPr lang="en-ZA"/>
              <a:pPr>
                <a:defRPr/>
              </a:pPr>
              <a:t>‹#›</a:t>
            </a:fld>
            <a:endParaRPr lang="en-ZA" dirty="0"/>
          </a:p>
        </p:txBody>
      </p:sp>
    </p:spTree>
    <p:extLst>
      <p:ext uri="{BB962C8B-B14F-4D97-AF65-F5344CB8AC3E}">
        <p14:creationId xmlns:p14="http://schemas.microsoft.com/office/powerpoint/2010/main" val="1676020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4610" indent="0" algn="ctr">
              <a:buNone/>
              <a:defRPr/>
            </a:lvl2pPr>
            <a:lvl3pPr marL="349182" indent="0" algn="ctr">
              <a:buNone/>
              <a:defRPr/>
            </a:lvl3pPr>
            <a:lvl4pPr marL="523802" indent="0" algn="ctr">
              <a:buNone/>
              <a:defRPr/>
            </a:lvl4pPr>
            <a:lvl5pPr marL="698388" indent="0" algn="ctr">
              <a:buNone/>
              <a:defRPr/>
            </a:lvl5pPr>
            <a:lvl6pPr marL="872976" indent="0" algn="ctr">
              <a:buNone/>
              <a:defRPr/>
            </a:lvl6pPr>
            <a:lvl7pPr marL="1047569" indent="0" algn="ctr">
              <a:buNone/>
              <a:defRPr/>
            </a:lvl7pPr>
            <a:lvl8pPr marL="1222171" indent="0" algn="ctr">
              <a:buNone/>
              <a:defRPr/>
            </a:lvl8pPr>
            <a:lvl9pPr marL="1396754" indent="0" algn="ctr">
              <a:buNone/>
              <a:defRPr/>
            </a:lvl9pPr>
          </a:lstStyle>
          <a:p>
            <a:r>
              <a:rPr lang="en-US"/>
              <a:t>Click to edit Master subtitle style</a:t>
            </a:r>
          </a:p>
        </p:txBody>
      </p:sp>
      <p:sp>
        <p:nvSpPr>
          <p:cNvPr id="4" name="Rectangle 3"/>
          <p:cNvSpPr>
            <a:spLocks noGrp="1" noChangeArrowheads="1"/>
          </p:cNvSpPr>
          <p:nvPr>
            <p:ph type="sldNum" sz="quarter" idx="10"/>
          </p:nvPr>
        </p:nvSpPr>
        <p:spPr/>
        <p:txBody>
          <a:bodyPr/>
          <a:lstStyle>
            <a:lvl1pPr defTabSz="156623" hangingPunct="0">
              <a:defRPr/>
            </a:lvl1pPr>
          </a:lstStyle>
          <a:p>
            <a:pPr>
              <a:defRPr/>
            </a:pPr>
            <a:fld id="{7E5F3BC9-ED43-4F5A-A45F-E7234CE234E3}" type="slidenum">
              <a:rPr lang="en-ZA"/>
              <a:pPr>
                <a:defRPr/>
              </a:pPr>
              <a:t>‹#›</a:t>
            </a:fld>
            <a:endParaRPr lang="en-ZA" dirty="0"/>
          </a:p>
        </p:txBody>
      </p:sp>
    </p:spTree>
    <p:extLst>
      <p:ext uri="{BB962C8B-B14F-4D97-AF65-F5344CB8AC3E}">
        <p14:creationId xmlns:p14="http://schemas.microsoft.com/office/powerpoint/2010/main" val="115041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19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559416"/>
            <a:ext cx="7772400" cy="1102519"/>
          </a:xfrm>
        </p:spPr>
        <p:txBody>
          <a:bodyPr/>
          <a:lstStyle>
            <a:lvl1pPr algn="ctr">
              <a:defRPr sz="2637">
                <a:solidFill>
                  <a:srgbClr val="F9832B"/>
                </a:solidFill>
              </a:defRPr>
            </a:lvl1pPr>
          </a:lstStyle>
          <a:p>
            <a:r>
              <a:rPr lang="en-ZA" dirty="0"/>
              <a:t>Click to edit Master title style</a:t>
            </a:r>
          </a:p>
        </p:txBody>
      </p:sp>
      <p:sp>
        <p:nvSpPr>
          <p:cNvPr id="16387" name="Rectangle 3"/>
          <p:cNvSpPr>
            <a:spLocks noGrp="1" noChangeArrowheads="1"/>
          </p:cNvSpPr>
          <p:nvPr>
            <p:ph type="subTitle" idx="1"/>
          </p:nvPr>
        </p:nvSpPr>
        <p:spPr>
          <a:xfrm>
            <a:off x="2951829" y="3660639"/>
            <a:ext cx="5507967" cy="771794"/>
          </a:xfrm>
        </p:spPr>
        <p:txBody>
          <a:bodyPr/>
          <a:lstStyle>
            <a:lvl1pPr marL="0" indent="0" algn="r">
              <a:buFont typeface="Wingdings" pitchFamily="2" charset="2"/>
              <a:buNone/>
              <a:defRPr sz="1635" b="0">
                <a:solidFill>
                  <a:srgbClr val="F9832B"/>
                </a:solidFill>
                <a:latin typeface="Arial"/>
                <a:cs typeface="Arial"/>
              </a:defRPr>
            </a:lvl1pPr>
          </a:lstStyle>
          <a:p>
            <a:r>
              <a:rPr lang="en-ZA" dirty="0"/>
              <a:t>Click to edit Master subtitle style</a:t>
            </a:r>
          </a:p>
        </p:txBody>
      </p:sp>
      <p:sp>
        <p:nvSpPr>
          <p:cNvPr id="4" name="Slide Number Placeholder 3">
            <a:extLst>
              <a:ext uri="{FF2B5EF4-FFF2-40B4-BE49-F238E27FC236}">
                <a16:creationId xmlns:a16="http://schemas.microsoft.com/office/drawing/2014/main" id="{BF2A3D56-6DF5-4354-A0E1-693CD4C553D0}"/>
              </a:ext>
            </a:extLst>
          </p:cNvPr>
          <p:cNvSpPr>
            <a:spLocks noGrp="1" noChangeArrowheads="1"/>
          </p:cNvSpPr>
          <p:nvPr>
            <p:ph type="sldNum" sz="quarter" idx="10"/>
          </p:nvPr>
        </p:nvSpPr>
        <p:spPr/>
        <p:txBody>
          <a:bodyPr/>
          <a:lstStyle>
            <a:lvl1pPr hangingPunct="0">
              <a:defRPr/>
            </a:lvl1pPr>
          </a:lstStyle>
          <a:p>
            <a:pPr>
              <a:defRPr/>
            </a:pPr>
            <a:fld id="{5D82D1E6-54FF-4CCF-B383-52C92B0D4A9F}" type="slidenum">
              <a:rPr lang="en-ZA"/>
              <a:pPr>
                <a:defRPr/>
              </a:pPr>
              <a:t>‹#›</a:t>
            </a:fld>
            <a:endParaRPr lang="en-ZA" dirty="0"/>
          </a:p>
        </p:txBody>
      </p:sp>
    </p:spTree>
    <p:extLst>
      <p:ext uri="{BB962C8B-B14F-4D97-AF65-F5344CB8AC3E}">
        <p14:creationId xmlns:p14="http://schemas.microsoft.com/office/powerpoint/2010/main" val="427102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20822" y="976964"/>
            <a:ext cx="7543439" cy="3531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828B584-EA28-4F55-8195-69878E6F5337}"/>
              </a:ext>
            </a:extLst>
          </p:cNvPr>
          <p:cNvSpPr>
            <a:spLocks noGrp="1" noChangeArrowheads="1"/>
          </p:cNvSpPr>
          <p:nvPr>
            <p:ph type="sldNum" sz="quarter" idx="10"/>
          </p:nvPr>
        </p:nvSpPr>
        <p:spPr/>
        <p:txBody>
          <a:bodyPr/>
          <a:lstStyle>
            <a:lvl1pPr hangingPunct="0">
              <a:defRPr/>
            </a:lvl1pPr>
          </a:lstStyle>
          <a:p>
            <a:pPr>
              <a:defRPr/>
            </a:pPr>
            <a:fld id="{7E71BF82-4F51-4AEC-9CAC-BDE56105FD51}" type="slidenum">
              <a:rPr lang="en-ZA"/>
              <a:pPr>
                <a:defRPr/>
              </a:pPr>
              <a:t>‹#›</a:t>
            </a:fld>
            <a:endParaRPr lang="en-ZA" dirty="0"/>
          </a:p>
        </p:txBody>
      </p:sp>
    </p:spTree>
    <p:extLst>
      <p:ext uri="{BB962C8B-B14F-4D97-AF65-F5344CB8AC3E}">
        <p14:creationId xmlns:p14="http://schemas.microsoft.com/office/powerpoint/2010/main" val="396174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6" y="205997"/>
            <a:ext cx="864235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a:extLst>
              <a:ext uri="{FF2B5EF4-FFF2-40B4-BE49-F238E27FC236}">
                <a16:creationId xmlns:a16="http://schemas.microsoft.com/office/drawing/2014/main" id="{18B10367-16AC-4042-A5A5-A9E5E948FBB0}"/>
              </a:ext>
            </a:extLst>
          </p:cNvPr>
          <p:cNvSpPr>
            <a:spLocks noGrp="1" noChangeArrowheads="1"/>
          </p:cNvSpPr>
          <p:nvPr>
            <p:ph type="sldNum" sz="quarter" idx="10"/>
          </p:nvPr>
        </p:nvSpPr>
        <p:spPr>
          <a:xfrm>
            <a:off x="6553275" y="4767616"/>
            <a:ext cx="2133079" cy="273751"/>
          </a:xfrm>
        </p:spPr>
        <p:txBody>
          <a:bodyPr lIns="91345" tIns="45673" rIns="91345" bIns="45673"/>
          <a:lstStyle>
            <a:lvl1pPr algn="ctr" defTabSz="685061" eaLnBrk="0" hangingPunct="0">
              <a:defRPr sz="1800">
                <a:solidFill>
                  <a:srgbClr val="FFFFFF"/>
                </a:solidFill>
                <a:latin typeface="Arial" charset="0"/>
                <a:ea typeface="ヒラギノ角ゴ Pro W3" pitchFamily="-3" charset="-128"/>
                <a:cs typeface="+mn-cs"/>
              </a:defRPr>
            </a:lvl1pPr>
          </a:lstStyle>
          <a:p>
            <a:pPr>
              <a:defRPr/>
            </a:pPr>
            <a:fld id="{9D8A89D3-6458-41E4-9C21-3D7BDFE80A1A}" type="slidenum">
              <a:rPr lang="en-ZA"/>
              <a:pPr>
                <a:defRPr/>
              </a:pPr>
              <a:t>‹#›</a:t>
            </a:fld>
            <a:endParaRPr lang="en-ZA" dirty="0"/>
          </a:p>
        </p:txBody>
      </p:sp>
    </p:spTree>
    <p:extLst>
      <p:ext uri="{BB962C8B-B14F-4D97-AF65-F5344CB8AC3E}">
        <p14:creationId xmlns:p14="http://schemas.microsoft.com/office/powerpoint/2010/main" val="4148169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7" y="3048661"/>
            <a:ext cx="4147502" cy="702078"/>
          </a:xfrm>
        </p:spPr>
        <p:txBody>
          <a:bodyPr lIns="0" tIns="0" rIns="0" bIns="0" anchor="ctr"/>
          <a:lstStyle>
            <a:lvl1pPr algn="r">
              <a:lnSpc>
                <a:spcPct val="100000"/>
              </a:lnSpc>
              <a:defRPr sz="1477" cap="none">
                <a:solidFill>
                  <a:srgbClr val="FF9933"/>
                </a:solidFill>
              </a:defRPr>
            </a:lvl1pPr>
          </a:lstStyle>
          <a:p>
            <a:r>
              <a:rPr lang="en-ZA" dirty="0"/>
              <a:t>Divider slide heading here and if more than one line…</a:t>
            </a:r>
          </a:p>
        </p:txBody>
      </p:sp>
    </p:spTree>
    <p:extLst>
      <p:ext uri="{BB962C8B-B14F-4D97-AF65-F5344CB8AC3E}">
        <p14:creationId xmlns:p14="http://schemas.microsoft.com/office/powerpoint/2010/main" val="425912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21005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8" y="3048661"/>
            <a:ext cx="4147502" cy="702078"/>
          </a:xfrm>
        </p:spPr>
        <p:txBody>
          <a:bodyPr lIns="0" tIns="0" rIns="0" bIns="0" anchor="ctr"/>
          <a:lstStyle>
            <a:lvl1pPr algn="r">
              <a:lnSpc>
                <a:spcPct val="100000"/>
              </a:lnSpc>
              <a:defRPr sz="1500" cap="none">
                <a:solidFill>
                  <a:srgbClr val="FF9933"/>
                </a:solidFill>
              </a:defRPr>
            </a:lvl1pPr>
          </a:lstStyle>
          <a:p>
            <a:r>
              <a:rPr lang="en-ZA" dirty="0"/>
              <a:t>Divider slide heading here and if more than one line…</a:t>
            </a:r>
          </a:p>
        </p:txBody>
      </p:sp>
    </p:spTree>
    <p:extLst>
      <p:ext uri="{BB962C8B-B14F-4D97-AF65-F5344CB8AC3E}">
        <p14:creationId xmlns:p14="http://schemas.microsoft.com/office/powerpoint/2010/main" val="3579781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20"/>
            <a:ext cx="7772400" cy="1102519"/>
          </a:xfrm>
        </p:spPr>
        <p:txBody>
          <a:bodyPr/>
          <a:lstStyle>
            <a:lvl1pPr>
              <a:defRPr sz="3600">
                <a:solidFill>
                  <a:srgbClr val="1A574B"/>
                </a:solidFill>
              </a:defRPr>
            </a:lvl1pPr>
          </a:lstStyle>
          <a:p>
            <a:r>
              <a:rPr lang="en-ZA"/>
              <a:t>Click to edit Master title style</a:t>
            </a:r>
          </a:p>
        </p:txBody>
      </p:sp>
      <p:sp>
        <p:nvSpPr>
          <p:cNvPr id="3075" name="Rectangle 3"/>
          <p:cNvSpPr>
            <a:spLocks noGrp="1" noChangeArrowheads="1"/>
          </p:cNvSpPr>
          <p:nvPr>
            <p:ph type="subTitle" idx="1"/>
          </p:nvPr>
        </p:nvSpPr>
        <p:spPr>
          <a:xfrm>
            <a:off x="684213" y="2787253"/>
            <a:ext cx="7775576" cy="432197"/>
          </a:xfrm>
        </p:spPr>
        <p:txBody>
          <a:bodyPr/>
          <a:lstStyle>
            <a:lvl1pPr marL="0" indent="0">
              <a:buFont typeface="Wingdings" pitchFamily="2" charset="2"/>
              <a:buNone/>
              <a:defRPr sz="1500" b="1">
                <a:solidFill>
                  <a:srgbClr val="1A574B"/>
                </a:solidFill>
                <a:latin typeface="Arial Narrow" pitchFamily="34" charset="0"/>
              </a:defRPr>
            </a:lvl1pPr>
          </a:lstStyle>
          <a:p>
            <a:r>
              <a:rPr lang="en-ZA"/>
              <a:t>Click to edit Master subtitle style</a:t>
            </a:r>
          </a:p>
        </p:txBody>
      </p:sp>
      <p:sp>
        <p:nvSpPr>
          <p:cNvPr id="4" name="Slide Number Placeholder 3">
            <a:extLst>
              <a:ext uri="{FF2B5EF4-FFF2-40B4-BE49-F238E27FC236}">
                <a16:creationId xmlns:a16="http://schemas.microsoft.com/office/drawing/2014/main" id="{1DF15DC8-7BEC-4ACD-9BE2-DAB346B23146}"/>
              </a:ext>
            </a:extLst>
          </p:cNvPr>
          <p:cNvSpPr>
            <a:spLocks noGrp="1" noChangeArrowheads="1"/>
          </p:cNvSpPr>
          <p:nvPr>
            <p:ph type="sldNum" sz="quarter" idx="10"/>
          </p:nvPr>
        </p:nvSpPr>
        <p:spPr/>
        <p:txBody>
          <a:bodyPr/>
          <a:lstStyle>
            <a:lvl1pPr>
              <a:defRPr/>
            </a:lvl1pPr>
          </a:lstStyle>
          <a:p>
            <a:pPr>
              <a:defRPr/>
            </a:pPr>
            <a:fld id="{F825B4C9-FB5B-4EB0-8760-49D8546379A3}"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92441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Narrow" pitchFamily="34" charset="0"/>
              </a:defRPr>
            </a:lvl1pPr>
            <a:lvl2pPr>
              <a:defRPr baseline="0">
                <a:latin typeface="Arial Narrow" pitchFamily="34" charset="0"/>
              </a:defRPr>
            </a:lvl2pPr>
            <a:lvl3pPr>
              <a:defRPr baseline="0">
                <a:latin typeface="Arial Narrow" pitchFamily="34" charset="0"/>
              </a:defRPr>
            </a:lvl3pPr>
            <a:lvl4pPr>
              <a:defRPr baseline="0">
                <a:latin typeface="Arial Narrow" pitchFamily="34" charset="0"/>
              </a:defRPr>
            </a:lvl4pPr>
            <a:lvl5pPr>
              <a:defRPr baseline="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C57A7723-664A-4C47-9059-264E93F73C5D}"/>
              </a:ext>
            </a:extLst>
          </p:cNvPr>
          <p:cNvSpPr>
            <a:spLocks noGrp="1" noChangeArrowheads="1"/>
          </p:cNvSpPr>
          <p:nvPr>
            <p:ph type="sldNum" sz="quarter" idx="10"/>
          </p:nvPr>
        </p:nvSpPr>
        <p:spPr>
          <a:ln/>
        </p:spPr>
        <p:txBody>
          <a:bodyPr/>
          <a:lstStyle>
            <a:lvl1pPr>
              <a:defRPr/>
            </a:lvl1pPr>
          </a:lstStyle>
          <a:p>
            <a:pPr>
              <a:defRPr/>
            </a:pPr>
            <a:fld id="{876240EF-65D5-4AB3-9509-10351AF775C1}"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314945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8"/>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98"/>
            <a:ext cx="7772400" cy="1125140"/>
          </a:xfrm>
        </p:spPr>
        <p:txBody>
          <a:bodyPr anchor="b"/>
          <a:lstStyle>
            <a:lvl1pPr marL="0" indent="0">
              <a:buNone/>
              <a:defRPr sz="1500"/>
            </a:lvl1pPr>
            <a:lvl2pPr marL="341432" indent="0">
              <a:buNone/>
              <a:defRPr sz="1350"/>
            </a:lvl2pPr>
            <a:lvl3pPr marL="682888" indent="0">
              <a:buNone/>
              <a:defRPr sz="1200"/>
            </a:lvl3pPr>
            <a:lvl4pPr marL="1024343" indent="0">
              <a:buNone/>
              <a:defRPr sz="1050"/>
            </a:lvl4pPr>
            <a:lvl5pPr marL="1365786" indent="0">
              <a:buNone/>
              <a:defRPr sz="1050"/>
            </a:lvl5pPr>
            <a:lvl6pPr marL="1707243" indent="0">
              <a:buNone/>
              <a:defRPr sz="1050"/>
            </a:lvl6pPr>
            <a:lvl7pPr marL="2048682" indent="0">
              <a:buNone/>
              <a:defRPr sz="1050"/>
            </a:lvl7pPr>
            <a:lvl8pPr marL="2390126" indent="0">
              <a:buNone/>
              <a:defRPr sz="1050"/>
            </a:lvl8pPr>
            <a:lvl9pPr marL="2731562"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D2A9A32C-4BFD-4BA1-BEF5-8862E5C32E33}"/>
              </a:ext>
            </a:extLst>
          </p:cNvPr>
          <p:cNvSpPr>
            <a:spLocks noGrp="1" noChangeArrowheads="1"/>
          </p:cNvSpPr>
          <p:nvPr>
            <p:ph type="sldNum" sz="quarter" idx="10"/>
          </p:nvPr>
        </p:nvSpPr>
        <p:spPr>
          <a:ln/>
        </p:spPr>
        <p:txBody>
          <a:bodyPr/>
          <a:lstStyle>
            <a:lvl1pPr>
              <a:defRPr/>
            </a:lvl1pPr>
          </a:lstStyle>
          <a:p>
            <a:pPr>
              <a:defRPr/>
            </a:pPr>
            <a:fld id="{876EAA1D-F704-4323-86AE-5667AEA827F1}"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4133485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006080"/>
            <a:ext cx="4244975" cy="35885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006080"/>
            <a:ext cx="4244975" cy="35885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A86674C-31CC-4058-92A7-D7C3476B34CB}"/>
              </a:ext>
            </a:extLst>
          </p:cNvPr>
          <p:cNvSpPr>
            <a:spLocks noGrp="1" noChangeArrowheads="1"/>
          </p:cNvSpPr>
          <p:nvPr>
            <p:ph type="sldNum" sz="quarter" idx="10"/>
          </p:nvPr>
        </p:nvSpPr>
        <p:spPr>
          <a:ln/>
        </p:spPr>
        <p:txBody>
          <a:bodyPr/>
          <a:lstStyle>
            <a:lvl1pPr>
              <a:defRPr/>
            </a:lvl1pPr>
          </a:lstStyle>
          <a:p>
            <a:pPr>
              <a:defRPr/>
            </a:pPr>
            <a:fld id="{9D4A01F5-B8BC-4B3E-9747-ED8E92303F20}"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54836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1432" indent="0">
              <a:buNone/>
              <a:defRPr sz="1500" b="1"/>
            </a:lvl2pPr>
            <a:lvl3pPr marL="682888" indent="0">
              <a:buNone/>
              <a:defRPr sz="1350" b="1"/>
            </a:lvl3pPr>
            <a:lvl4pPr marL="1024343" indent="0">
              <a:buNone/>
              <a:defRPr sz="1200" b="1"/>
            </a:lvl4pPr>
            <a:lvl5pPr marL="1365786" indent="0">
              <a:buNone/>
              <a:defRPr sz="1200" b="1"/>
            </a:lvl5pPr>
            <a:lvl6pPr marL="1707243" indent="0">
              <a:buNone/>
              <a:defRPr sz="1200" b="1"/>
            </a:lvl6pPr>
            <a:lvl7pPr marL="2048682" indent="0">
              <a:buNone/>
              <a:defRPr sz="1200" b="1"/>
            </a:lvl7pPr>
            <a:lvl8pPr marL="2390126" indent="0">
              <a:buNone/>
              <a:defRPr sz="1200" b="1"/>
            </a:lvl8pPr>
            <a:lvl9pPr marL="273156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1432" indent="0">
              <a:buNone/>
              <a:defRPr sz="1500" b="1"/>
            </a:lvl2pPr>
            <a:lvl3pPr marL="682888" indent="0">
              <a:buNone/>
              <a:defRPr sz="1350" b="1"/>
            </a:lvl3pPr>
            <a:lvl4pPr marL="1024343" indent="0">
              <a:buNone/>
              <a:defRPr sz="1200" b="1"/>
            </a:lvl4pPr>
            <a:lvl5pPr marL="1365786" indent="0">
              <a:buNone/>
              <a:defRPr sz="1200" b="1"/>
            </a:lvl5pPr>
            <a:lvl6pPr marL="1707243" indent="0">
              <a:buNone/>
              <a:defRPr sz="1200" b="1"/>
            </a:lvl6pPr>
            <a:lvl7pPr marL="2048682" indent="0">
              <a:buNone/>
              <a:defRPr sz="1200" b="1"/>
            </a:lvl7pPr>
            <a:lvl8pPr marL="2390126" indent="0">
              <a:buNone/>
              <a:defRPr sz="1200" b="1"/>
            </a:lvl8pPr>
            <a:lvl9pPr marL="273156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B4E2CBA-FCF2-4839-B1D3-D09D90F1E241}"/>
              </a:ext>
            </a:extLst>
          </p:cNvPr>
          <p:cNvSpPr>
            <a:spLocks noGrp="1" noChangeArrowheads="1"/>
          </p:cNvSpPr>
          <p:nvPr>
            <p:ph type="sldNum" sz="quarter" idx="10"/>
          </p:nvPr>
        </p:nvSpPr>
        <p:spPr>
          <a:ln/>
        </p:spPr>
        <p:txBody>
          <a:bodyPr/>
          <a:lstStyle>
            <a:lvl1pPr>
              <a:defRPr/>
            </a:lvl1pPr>
          </a:lstStyle>
          <a:p>
            <a:pPr>
              <a:defRPr/>
            </a:pPr>
            <a:fld id="{8A3F0593-DF5E-4731-A18B-71CDA550784B}"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100875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ADB67E88-778E-4C57-A637-E6C2D9F52401}"/>
              </a:ext>
            </a:extLst>
          </p:cNvPr>
          <p:cNvSpPr>
            <a:spLocks noGrp="1" noChangeArrowheads="1"/>
          </p:cNvSpPr>
          <p:nvPr>
            <p:ph type="sldNum" sz="quarter" idx="10"/>
          </p:nvPr>
        </p:nvSpPr>
        <p:spPr>
          <a:ln/>
        </p:spPr>
        <p:txBody>
          <a:bodyPr/>
          <a:lstStyle>
            <a:lvl1pPr>
              <a:defRPr/>
            </a:lvl1pPr>
          </a:lstStyle>
          <a:p>
            <a:pPr>
              <a:defRPr/>
            </a:pPr>
            <a:fld id="{B1F70E32-563A-4902-B316-A6F6DE6E7324}"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42296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2FDBE73-1048-4FF7-B4FA-A9685841088E}"/>
              </a:ext>
            </a:extLst>
          </p:cNvPr>
          <p:cNvSpPr>
            <a:spLocks noGrp="1" noChangeArrowheads="1"/>
          </p:cNvSpPr>
          <p:nvPr>
            <p:ph type="sldNum" sz="quarter" idx="10"/>
          </p:nvPr>
        </p:nvSpPr>
        <p:spPr>
          <a:ln/>
        </p:spPr>
        <p:txBody>
          <a:bodyPr/>
          <a:lstStyle>
            <a:lvl1pPr>
              <a:defRPr/>
            </a:lvl1pPr>
          </a:lstStyle>
          <a:p>
            <a:pPr>
              <a:defRPr/>
            </a:pPr>
            <a:fld id="{13C79DFC-75DD-4699-A91F-6ED12BB7FF1A}"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349591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5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050"/>
            </a:lvl1pPr>
            <a:lvl2pPr marL="341432" indent="0">
              <a:buNone/>
              <a:defRPr sz="900"/>
            </a:lvl2pPr>
            <a:lvl3pPr marL="682888" indent="0">
              <a:buNone/>
              <a:defRPr sz="750"/>
            </a:lvl3pPr>
            <a:lvl4pPr marL="1024343" indent="0">
              <a:buNone/>
              <a:defRPr sz="675"/>
            </a:lvl4pPr>
            <a:lvl5pPr marL="1365786" indent="0">
              <a:buNone/>
              <a:defRPr sz="675"/>
            </a:lvl5pPr>
            <a:lvl6pPr marL="1707243" indent="0">
              <a:buNone/>
              <a:defRPr sz="675"/>
            </a:lvl6pPr>
            <a:lvl7pPr marL="2048682" indent="0">
              <a:buNone/>
              <a:defRPr sz="675"/>
            </a:lvl7pPr>
            <a:lvl8pPr marL="2390126" indent="0">
              <a:buNone/>
              <a:defRPr sz="675"/>
            </a:lvl8pPr>
            <a:lvl9pPr marL="2731562"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B2F32FB5-1B4C-4642-9E1E-ACA20987D7C0}"/>
              </a:ext>
            </a:extLst>
          </p:cNvPr>
          <p:cNvSpPr>
            <a:spLocks noGrp="1" noChangeArrowheads="1"/>
          </p:cNvSpPr>
          <p:nvPr>
            <p:ph type="sldNum" sz="quarter" idx="10"/>
          </p:nvPr>
        </p:nvSpPr>
        <p:spPr>
          <a:ln/>
        </p:spPr>
        <p:txBody>
          <a:bodyPr/>
          <a:lstStyle>
            <a:lvl1pPr>
              <a:defRPr/>
            </a:lvl1pPr>
          </a:lstStyle>
          <a:p>
            <a:pPr>
              <a:defRPr/>
            </a:pPr>
            <a:fld id="{00E5430F-53E3-47F0-8DB2-367DAAB39663}"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160392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2400"/>
            </a:lvl1pPr>
            <a:lvl2pPr marL="341432" indent="0">
              <a:buNone/>
              <a:defRPr sz="2100"/>
            </a:lvl2pPr>
            <a:lvl3pPr marL="682888" indent="0">
              <a:buNone/>
              <a:defRPr sz="1800"/>
            </a:lvl3pPr>
            <a:lvl4pPr marL="1024343" indent="0">
              <a:buNone/>
              <a:defRPr sz="1500"/>
            </a:lvl4pPr>
            <a:lvl5pPr marL="1365786" indent="0">
              <a:buNone/>
              <a:defRPr sz="1500"/>
            </a:lvl5pPr>
            <a:lvl6pPr marL="1707243" indent="0">
              <a:buNone/>
              <a:defRPr sz="1500"/>
            </a:lvl6pPr>
            <a:lvl7pPr marL="2048682" indent="0">
              <a:buNone/>
              <a:defRPr sz="1500"/>
            </a:lvl7pPr>
            <a:lvl8pPr marL="2390126" indent="0">
              <a:buNone/>
              <a:defRPr sz="1500"/>
            </a:lvl8pPr>
            <a:lvl9pPr marL="2731562" indent="0">
              <a:buNone/>
              <a:defRPr sz="1500"/>
            </a:lvl9pPr>
          </a:lstStyle>
          <a:p>
            <a:pPr lvl="0"/>
            <a:endParaRPr lang="en-US" noProof="0" dirty="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1050"/>
            </a:lvl1pPr>
            <a:lvl2pPr marL="341432" indent="0">
              <a:buNone/>
              <a:defRPr sz="900"/>
            </a:lvl2pPr>
            <a:lvl3pPr marL="682888" indent="0">
              <a:buNone/>
              <a:defRPr sz="750"/>
            </a:lvl3pPr>
            <a:lvl4pPr marL="1024343" indent="0">
              <a:buNone/>
              <a:defRPr sz="675"/>
            </a:lvl4pPr>
            <a:lvl5pPr marL="1365786" indent="0">
              <a:buNone/>
              <a:defRPr sz="675"/>
            </a:lvl5pPr>
            <a:lvl6pPr marL="1707243" indent="0">
              <a:buNone/>
              <a:defRPr sz="675"/>
            </a:lvl6pPr>
            <a:lvl7pPr marL="2048682" indent="0">
              <a:buNone/>
              <a:defRPr sz="675"/>
            </a:lvl7pPr>
            <a:lvl8pPr marL="2390126" indent="0">
              <a:buNone/>
              <a:defRPr sz="675"/>
            </a:lvl8pPr>
            <a:lvl9pPr marL="2731562"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DF520DF1-E299-4AA5-A970-DA54E0EFE9FC}"/>
              </a:ext>
            </a:extLst>
          </p:cNvPr>
          <p:cNvSpPr>
            <a:spLocks noGrp="1" noChangeArrowheads="1"/>
          </p:cNvSpPr>
          <p:nvPr>
            <p:ph type="sldNum" sz="quarter" idx="10"/>
          </p:nvPr>
        </p:nvSpPr>
        <p:spPr>
          <a:ln/>
        </p:spPr>
        <p:txBody>
          <a:bodyPr/>
          <a:lstStyle>
            <a:lvl1pPr>
              <a:defRPr/>
            </a:lvl1pPr>
          </a:lstStyle>
          <a:p>
            <a:pPr>
              <a:defRPr/>
            </a:pPr>
            <a:fld id="{C4779A86-25B6-45B1-A3B1-93A304826023}"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151554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42E204C-4C93-4571-85EF-9F98DC4BCC8D}"/>
              </a:ext>
            </a:extLst>
          </p:cNvPr>
          <p:cNvSpPr>
            <a:spLocks noGrp="1" noChangeArrowheads="1"/>
          </p:cNvSpPr>
          <p:nvPr>
            <p:ph type="sldNum" sz="quarter" idx="10"/>
          </p:nvPr>
        </p:nvSpPr>
        <p:spPr>
          <a:ln/>
        </p:spPr>
        <p:txBody>
          <a:bodyPr/>
          <a:lstStyle>
            <a:lvl1pPr>
              <a:defRPr/>
            </a:lvl1pPr>
          </a:lstStyle>
          <a:p>
            <a:pPr>
              <a:defRPr/>
            </a:pPr>
            <a:fld id="{5A6CD82B-270D-4EF8-9618-4A76BB806428}"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92126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41222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672" y="206041"/>
            <a:ext cx="216058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909" y="206041"/>
            <a:ext cx="6329363"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FC83D7E-B68C-47E9-BE50-58B69BA6170C}"/>
              </a:ext>
            </a:extLst>
          </p:cNvPr>
          <p:cNvSpPr>
            <a:spLocks noGrp="1" noChangeArrowheads="1"/>
          </p:cNvSpPr>
          <p:nvPr>
            <p:ph type="sldNum" sz="quarter" idx="10"/>
          </p:nvPr>
        </p:nvSpPr>
        <p:spPr>
          <a:ln/>
        </p:spPr>
        <p:txBody>
          <a:bodyPr/>
          <a:lstStyle>
            <a:lvl1pPr>
              <a:defRPr/>
            </a:lvl1pPr>
          </a:lstStyle>
          <a:p>
            <a:pPr>
              <a:defRPr/>
            </a:pPr>
            <a:fld id="{1EEC0D00-0474-45CA-A072-8856C3DBE6CF}"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4222180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908" y="205979"/>
            <a:ext cx="6481763" cy="529828"/>
          </a:xfrm>
        </p:spPr>
        <p:txBody>
          <a:bodyPr/>
          <a:lstStyle/>
          <a:p>
            <a:r>
              <a:rPr lang="en-US"/>
              <a:t>Click to edit Master title style</a:t>
            </a:r>
          </a:p>
        </p:txBody>
      </p:sp>
      <p:sp>
        <p:nvSpPr>
          <p:cNvPr id="3" name="Text Placeholder 2"/>
          <p:cNvSpPr>
            <a:spLocks noGrp="1"/>
          </p:cNvSpPr>
          <p:nvPr>
            <p:ph type="body" sz="half" idx="1"/>
          </p:nvPr>
        </p:nvSpPr>
        <p:spPr>
          <a:xfrm>
            <a:off x="250825" y="1006080"/>
            <a:ext cx="4244975" cy="3588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006080"/>
            <a:ext cx="4244975" cy="3588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32C6656-9C77-4D98-8C22-3C046FCE3C68}"/>
              </a:ext>
            </a:extLst>
          </p:cNvPr>
          <p:cNvSpPr>
            <a:spLocks noGrp="1" noChangeArrowheads="1"/>
          </p:cNvSpPr>
          <p:nvPr>
            <p:ph type="sldNum" sz="quarter" idx="10"/>
          </p:nvPr>
        </p:nvSpPr>
        <p:spPr>
          <a:ln/>
        </p:spPr>
        <p:txBody>
          <a:bodyPr/>
          <a:lstStyle>
            <a:lvl1pPr>
              <a:defRPr/>
            </a:lvl1pPr>
          </a:lstStyle>
          <a:p>
            <a:pPr>
              <a:defRPr/>
            </a:pPr>
            <a:fld id="{282922A6-07CA-4CF7-B360-C6C6D851F465}"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825222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0908" y="205979"/>
            <a:ext cx="6481763" cy="529828"/>
          </a:xfrm>
        </p:spPr>
        <p:txBody>
          <a:bodyPr/>
          <a:lstStyle/>
          <a:p>
            <a:r>
              <a:rPr lang="en-US"/>
              <a:t>Click to edit Master title style</a:t>
            </a:r>
          </a:p>
        </p:txBody>
      </p:sp>
      <p:sp>
        <p:nvSpPr>
          <p:cNvPr id="3" name="Text Placeholder 2"/>
          <p:cNvSpPr>
            <a:spLocks noGrp="1"/>
          </p:cNvSpPr>
          <p:nvPr>
            <p:ph type="body" sz="half" idx="1"/>
          </p:nvPr>
        </p:nvSpPr>
        <p:spPr>
          <a:xfrm>
            <a:off x="250825" y="1006080"/>
            <a:ext cx="4244975" cy="3588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2" y="1006080"/>
            <a:ext cx="4244975" cy="3588544"/>
          </a:xfrm>
        </p:spPr>
        <p:txBody>
          <a:bodyPr/>
          <a:lstStyle/>
          <a:p>
            <a:pPr lvl="0"/>
            <a:endParaRPr lang="en-US" noProof="0" dirty="0"/>
          </a:p>
        </p:txBody>
      </p:sp>
      <p:sp>
        <p:nvSpPr>
          <p:cNvPr id="5" name="Rectangle 6">
            <a:extLst>
              <a:ext uri="{FF2B5EF4-FFF2-40B4-BE49-F238E27FC236}">
                <a16:creationId xmlns:a16="http://schemas.microsoft.com/office/drawing/2014/main" id="{00D801A3-66BC-4D0A-80D1-099E96FEF637}"/>
              </a:ext>
            </a:extLst>
          </p:cNvPr>
          <p:cNvSpPr>
            <a:spLocks noGrp="1" noChangeArrowheads="1"/>
          </p:cNvSpPr>
          <p:nvPr>
            <p:ph type="sldNum" sz="quarter" idx="10"/>
          </p:nvPr>
        </p:nvSpPr>
        <p:spPr>
          <a:ln/>
        </p:spPr>
        <p:txBody>
          <a:bodyPr/>
          <a:lstStyle>
            <a:lvl1pPr>
              <a:defRPr/>
            </a:lvl1pPr>
          </a:lstStyle>
          <a:p>
            <a:pPr>
              <a:defRPr/>
            </a:pPr>
            <a:fld id="{1F17E3C6-E4F3-417B-8C73-125E2CAD0F7E}"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717510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6" y="206041"/>
            <a:ext cx="864235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a:extLst>
              <a:ext uri="{FF2B5EF4-FFF2-40B4-BE49-F238E27FC236}">
                <a16:creationId xmlns:a16="http://schemas.microsoft.com/office/drawing/2014/main" id="{6B2048DD-E776-418A-989D-AAC3BFC0C0EC}"/>
              </a:ext>
            </a:extLst>
          </p:cNvPr>
          <p:cNvSpPr>
            <a:spLocks noGrp="1" noChangeArrowheads="1"/>
          </p:cNvSpPr>
          <p:nvPr>
            <p:ph type="sldNum" sz="quarter" idx="10"/>
          </p:nvPr>
        </p:nvSpPr>
        <p:spPr>
          <a:ln/>
        </p:spPr>
        <p:txBody>
          <a:bodyPr/>
          <a:lstStyle>
            <a:lvl1pPr>
              <a:defRPr/>
            </a:lvl1pPr>
          </a:lstStyle>
          <a:p>
            <a:pPr>
              <a:defRPr/>
            </a:pPr>
            <a:fld id="{6C325357-2241-409A-8547-D72F4AAEB6BF}"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546949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268216" y="3711179"/>
            <a:ext cx="4264226" cy="702078"/>
          </a:xfrm>
        </p:spPr>
        <p:txBody>
          <a:bodyPr lIns="0" tIns="0" rIns="0" bIns="0" anchor="b"/>
          <a:lstStyle>
            <a:lvl1pPr>
              <a:lnSpc>
                <a:spcPct val="80000"/>
              </a:lnSpc>
              <a:defRPr sz="1898" cap="none">
                <a:solidFill>
                  <a:srgbClr val="FF9933"/>
                </a:solidFill>
              </a:defRPr>
            </a:lvl1pPr>
          </a:lstStyle>
          <a:p>
            <a:r>
              <a:rPr lang="en-ZA" dirty="0"/>
              <a:t>Click to edit Master title style</a:t>
            </a:r>
          </a:p>
        </p:txBody>
      </p:sp>
      <p:sp>
        <p:nvSpPr>
          <p:cNvPr id="16387" name="Rectangle 3"/>
          <p:cNvSpPr>
            <a:spLocks noGrp="1" noChangeArrowheads="1"/>
          </p:cNvSpPr>
          <p:nvPr>
            <p:ph type="subTitle" idx="1"/>
          </p:nvPr>
        </p:nvSpPr>
        <p:spPr>
          <a:xfrm>
            <a:off x="4268216" y="4430114"/>
            <a:ext cx="4264226" cy="432197"/>
          </a:xfrm>
        </p:spPr>
        <p:txBody>
          <a:bodyPr lIns="0" tIns="0" rIns="0" bIns="0"/>
          <a:lstStyle>
            <a:lvl1pPr marL="0" indent="0">
              <a:buFont typeface="Wingdings" pitchFamily="2" charset="2"/>
              <a:buNone/>
              <a:defRPr sz="1477" b="0">
                <a:solidFill>
                  <a:schemeClr val="tx1"/>
                </a:solidFill>
                <a:latin typeface="+mn-lt"/>
              </a:defRPr>
            </a:lvl1pPr>
          </a:lstStyle>
          <a:p>
            <a:r>
              <a:rPr lang="en-ZA" dirty="0"/>
              <a:t>Click to edit Master subtitle style</a:t>
            </a:r>
          </a:p>
        </p:txBody>
      </p:sp>
      <p:cxnSp>
        <p:nvCxnSpPr>
          <p:cNvPr id="8" name="Straight Connector 7"/>
          <p:cNvCxnSpPr/>
          <p:nvPr userDrawn="1"/>
        </p:nvCxnSpPr>
        <p:spPr>
          <a:xfrm>
            <a:off x="3711279" y="4124510"/>
            <a:ext cx="0" cy="702078"/>
          </a:xfrm>
          <a:prstGeom prst="line">
            <a:avLst/>
          </a:prstGeom>
          <a:ln w="6350"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42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7" y="3048661"/>
            <a:ext cx="4147502" cy="702078"/>
          </a:xfrm>
        </p:spPr>
        <p:txBody>
          <a:bodyPr lIns="0" tIns="0" rIns="0" bIns="0" anchor="ctr"/>
          <a:lstStyle>
            <a:lvl1pPr algn="r">
              <a:lnSpc>
                <a:spcPct val="100000"/>
              </a:lnSpc>
              <a:defRPr sz="1477" cap="none">
                <a:solidFill>
                  <a:srgbClr val="FF9933"/>
                </a:solidFill>
              </a:defRPr>
            </a:lvl1pPr>
          </a:lstStyle>
          <a:p>
            <a:r>
              <a:rPr lang="en-ZA" dirty="0"/>
              <a:t>Divider slide heading here and if more than one line…</a:t>
            </a:r>
          </a:p>
        </p:txBody>
      </p:sp>
      <p:sp>
        <p:nvSpPr>
          <p:cNvPr id="3" name="Rectangle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rPr>
              <a:pPr algn="ctr" defTabSz="481840">
                <a:defRPr/>
              </a:pPr>
              <a:t>‹#›</a:t>
            </a:fld>
            <a:endParaRPr lang="en-ZA" dirty="0">
              <a:solidFill>
                <a:srgbClr val="FFFFFF"/>
              </a:solidFill>
            </a:endParaRPr>
          </a:p>
        </p:txBody>
      </p:sp>
    </p:spTree>
    <p:extLst>
      <p:ext uri="{BB962C8B-B14F-4D97-AF65-F5344CB8AC3E}">
        <p14:creationId xmlns:p14="http://schemas.microsoft.com/office/powerpoint/2010/main" val="3204268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3508772" y="4923104"/>
            <a:ext cx="1152129" cy="303609"/>
          </a:xfrm>
          <a:prstGeom prst="rect">
            <a:avLst/>
          </a:prstGeom>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398899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268216" y="3711179"/>
            <a:ext cx="4264226" cy="702078"/>
          </a:xfrm>
        </p:spPr>
        <p:txBody>
          <a:bodyPr lIns="0" tIns="0" rIns="0" bIns="0" anchor="b"/>
          <a:lstStyle>
            <a:lvl1pPr>
              <a:lnSpc>
                <a:spcPct val="80000"/>
              </a:lnSpc>
              <a:defRPr sz="1898" cap="none">
                <a:solidFill>
                  <a:srgbClr val="FF9933"/>
                </a:solidFill>
              </a:defRPr>
            </a:lvl1pPr>
          </a:lstStyle>
          <a:p>
            <a:r>
              <a:rPr lang="en-ZA" dirty="0"/>
              <a:t>Click to edit Master title style</a:t>
            </a:r>
          </a:p>
        </p:txBody>
      </p:sp>
      <p:sp>
        <p:nvSpPr>
          <p:cNvPr id="16387" name="Rectangle 3"/>
          <p:cNvSpPr>
            <a:spLocks noGrp="1" noChangeArrowheads="1"/>
          </p:cNvSpPr>
          <p:nvPr>
            <p:ph type="subTitle" idx="1"/>
          </p:nvPr>
        </p:nvSpPr>
        <p:spPr>
          <a:xfrm>
            <a:off x="4268216" y="4430114"/>
            <a:ext cx="4264226" cy="432197"/>
          </a:xfrm>
        </p:spPr>
        <p:txBody>
          <a:bodyPr lIns="0" tIns="0" rIns="0" bIns="0"/>
          <a:lstStyle>
            <a:lvl1pPr marL="0" indent="0">
              <a:buFont typeface="Wingdings" pitchFamily="2" charset="2"/>
              <a:buNone/>
              <a:defRPr sz="1477" b="0">
                <a:solidFill>
                  <a:schemeClr val="tx1"/>
                </a:solidFill>
                <a:latin typeface="+mn-lt"/>
              </a:defRPr>
            </a:lvl1pPr>
          </a:lstStyle>
          <a:p>
            <a:r>
              <a:rPr lang="en-ZA" dirty="0"/>
              <a:t>Click to edit Master subtitle style</a:t>
            </a:r>
          </a:p>
        </p:txBody>
      </p:sp>
      <p:cxnSp>
        <p:nvCxnSpPr>
          <p:cNvPr id="8" name="Straight Connector 7"/>
          <p:cNvCxnSpPr/>
          <p:nvPr userDrawn="1"/>
        </p:nvCxnSpPr>
        <p:spPr>
          <a:xfrm>
            <a:off x="3711279" y="4124510"/>
            <a:ext cx="0" cy="702078"/>
          </a:xfrm>
          <a:prstGeom prst="line">
            <a:avLst/>
          </a:prstGeom>
          <a:ln w="6350"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347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7" y="3048661"/>
            <a:ext cx="4147502" cy="702078"/>
          </a:xfrm>
        </p:spPr>
        <p:txBody>
          <a:bodyPr lIns="0" tIns="0" rIns="0" bIns="0" anchor="ctr"/>
          <a:lstStyle>
            <a:lvl1pPr algn="r">
              <a:lnSpc>
                <a:spcPct val="100000"/>
              </a:lnSpc>
              <a:defRPr sz="1477" cap="none">
                <a:solidFill>
                  <a:srgbClr val="FF9933"/>
                </a:solidFill>
              </a:defRPr>
            </a:lvl1pPr>
          </a:lstStyle>
          <a:p>
            <a:r>
              <a:rPr lang="en-ZA" dirty="0"/>
              <a:t>Divider slide heading here and if more than one line…</a:t>
            </a:r>
          </a:p>
        </p:txBody>
      </p:sp>
      <p:sp>
        <p:nvSpPr>
          <p:cNvPr id="3" name="Rectangle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rPr>
              <a:pPr algn="ctr" defTabSz="481840">
                <a:defRPr/>
              </a:pPr>
              <a:t>‹#›</a:t>
            </a:fld>
            <a:endParaRPr lang="en-ZA" dirty="0">
              <a:solidFill>
                <a:srgbClr val="FFFFFF"/>
              </a:solidFill>
            </a:endParaRPr>
          </a:p>
        </p:txBody>
      </p:sp>
    </p:spTree>
    <p:extLst>
      <p:ext uri="{BB962C8B-B14F-4D97-AF65-F5344CB8AC3E}">
        <p14:creationId xmlns:p14="http://schemas.microsoft.com/office/powerpoint/2010/main" val="2796013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3508772" y="4923104"/>
            <a:ext cx="1152129" cy="303609"/>
          </a:xfrm>
          <a:prstGeom prst="rect">
            <a:avLst/>
          </a:prstGeom>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63478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21"/>
            <a:ext cx="7772400" cy="1102519"/>
          </a:xfrm>
        </p:spPr>
        <p:txBody>
          <a:bodyPr/>
          <a:lstStyle>
            <a:lvl1pPr>
              <a:defRPr sz="3600">
                <a:solidFill>
                  <a:srgbClr val="1A574B"/>
                </a:solidFill>
              </a:defRPr>
            </a:lvl1pPr>
          </a:lstStyle>
          <a:p>
            <a:r>
              <a:rPr lang="en-ZA"/>
              <a:t>Click to edit Master title style</a:t>
            </a:r>
          </a:p>
        </p:txBody>
      </p:sp>
      <p:sp>
        <p:nvSpPr>
          <p:cNvPr id="3075" name="Rectangle 3"/>
          <p:cNvSpPr>
            <a:spLocks noGrp="1" noChangeArrowheads="1"/>
          </p:cNvSpPr>
          <p:nvPr>
            <p:ph type="subTitle" idx="1"/>
          </p:nvPr>
        </p:nvSpPr>
        <p:spPr>
          <a:xfrm>
            <a:off x="684214" y="2787254"/>
            <a:ext cx="7775576" cy="432197"/>
          </a:xfrm>
        </p:spPr>
        <p:txBody>
          <a:bodyPr/>
          <a:lstStyle>
            <a:lvl1pPr marL="0" indent="0">
              <a:buFont typeface="Wingdings" pitchFamily="2" charset="2"/>
              <a:buNone/>
              <a:defRPr sz="1500" b="1">
                <a:solidFill>
                  <a:srgbClr val="1A574B"/>
                </a:solidFill>
                <a:latin typeface="Arial Narrow" pitchFamily="34" charset="0"/>
              </a:defRPr>
            </a:lvl1pPr>
          </a:lstStyle>
          <a:p>
            <a:r>
              <a:rPr lang="en-ZA"/>
              <a:t>Click to edit Master subtitle style</a:t>
            </a:r>
          </a:p>
        </p:txBody>
      </p:sp>
      <p:sp>
        <p:nvSpPr>
          <p:cNvPr id="4" name="Rectangle 3"/>
          <p:cNvSpPr>
            <a:spLocks noGrp="1" noChangeArrowheads="1"/>
          </p:cNvSpPr>
          <p:nvPr>
            <p:ph type="sldNum" sz="quarter" idx="10"/>
          </p:nvPr>
        </p:nvSpPr>
        <p:spPr/>
        <p:txBody>
          <a:bodyPr/>
          <a:lstStyle>
            <a:lvl1pPr defTabSz="301360" hangingPunct="0">
              <a:defRPr/>
            </a:lvl1pPr>
          </a:lstStyle>
          <a:p>
            <a:pPr>
              <a:defRPr/>
            </a:pPr>
            <a:fld id="{E38FE8F5-4A44-4DA5-8F8F-1D9FD7259671}" type="slidenum">
              <a:rPr lang="en-ZA" altLang="en-US"/>
              <a:pPr>
                <a:defRPr/>
              </a:pPr>
              <a:t>‹#›</a:t>
            </a:fld>
            <a:endParaRPr lang="en-ZA" altLang="en-US"/>
          </a:p>
        </p:txBody>
      </p:sp>
    </p:spTree>
    <p:extLst>
      <p:ext uri="{BB962C8B-B14F-4D97-AF65-F5344CB8AC3E}">
        <p14:creationId xmlns:p14="http://schemas.microsoft.com/office/powerpoint/2010/main" val="652452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268216" y="3711179"/>
            <a:ext cx="4264226" cy="702078"/>
          </a:xfrm>
        </p:spPr>
        <p:txBody>
          <a:bodyPr lIns="0" tIns="0" rIns="0" bIns="0" anchor="b"/>
          <a:lstStyle>
            <a:lvl1pPr>
              <a:lnSpc>
                <a:spcPct val="80000"/>
              </a:lnSpc>
              <a:defRPr sz="1898" cap="none">
                <a:solidFill>
                  <a:srgbClr val="FF9933"/>
                </a:solidFill>
              </a:defRPr>
            </a:lvl1pPr>
          </a:lstStyle>
          <a:p>
            <a:r>
              <a:rPr lang="en-ZA" dirty="0"/>
              <a:t>Click to edit Master title style</a:t>
            </a:r>
          </a:p>
        </p:txBody>
      </p:sp>
      <p:sp>
        <p:nvSpPr>
          <p:cNvPr id="16387" name="Rectangle 3"/>
          <p:cNvSpPr>
            <a:spLocks noGrp="1" noChangeArrowheads="1"/>
          </p:cNvSpPr>
          <p:nvPr>
            <p:ph type="subTitle" idx="1"/>
          </p:nvPr>
        </p:nvSpPr>
        <p:spPr>
          <a:xfrm>
            <a:off x="4268216" y="4430114"/>
            <a:ext cx="4264226" cy="432197"/>
          </a:xfrm>
        </p:spPr>
        <p:txBody>
          <a:bodyPr lIns="0" tIns="0" rIns="0" bIns="0"/>
          <a:lstStyle>
            <a:lvl1pPr marL="0" indent="0">
              <a:buFont typeface="Wingdings" pitchFamily="2" charset="2"/>
              <a:buNone/>
              <a:defRPr sz="1477" b="0">
                <a:solidFill>
                  <a:schemeClr val="tx1"/>
                </a:solidFill>
                <a:latin typeface="+mn-lt"/>
              </a:defRPr>
            </a:lvl1pPr>
          </a:lstStyle>
          <a:p>
            <a:r>
              <a:rPr lang="en-ZA" dirty="0"/>
              <a:t>Click to edit Master subtitle style</a:t>
            </a:r>
          </a:p>
        </p:txBody>
      </p:sp>
      <p:cxnSp>
        <p:nvCxnSpPr>
          <p:cNvPr id="8" name="Straight Connector 7"/>
          <p:cNvCxnSpPr/>
          <p:nvPr userDrawn="1"/>
        </p:nvCxnSpPr>
        <p:spPr>
          <a:xfrm>
            <a:off x="3711279" y="4124510"/>
            <a:ext cx="0" cy="702078"/>
          </a:xfrm>
          <a:prstGeom prst="line">
            <a:avLst/>
          </a:prstGeom>
          <a:ln w="6350"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44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7" y="3048661"/>
            <a:ext cx="4147502" cy="702078"/>
          </a:xfrm>
        </p:spPr>
        <p:txBody>
          <a:bodyPr lIns="0" tIns="0" rIns="0" bIns="0" anchor="ctr"/>
          <a:lstStyle>
            <a:lvl1pPr algn="r">
              <a:lnSpc>
                <a:spcPct val="100000"/>
              </a:lnSpc>
              <a:defRPr sz="1477" cap="none">
                <a:solidFill>
                  <a:srgbClr val="FF9933"/>
                </a:solidFill>
              </a:defRPr>
            </a:lvl1pPr>
          </a:lstStyle>
          <a:p>
            <a:r>
              <a:rPr lang="en-ZA" dirty="0"/>
              <a:t>Divider slide heading here and if more than one line…</a:t>
            </a:r>
          </a:p>
        </p:txBody>
      </p:sp>
      <p:sp>
        <p:nvSpPr>
          <p:cNvPr id="3" name="Rectangle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rPr>
              <a:pPr algn="ctr" defTabSz="481840">
                <a:defRPr/>
              </a:pPr>
              <a:t>‹#›</a:t>
            </a:fld>
            <a:endParaRPr lang="en-ZA" dirty="0">
              <a:solidFill>
                <a:srgbClr val="FFFFFF"/>
              </a:solidFill>
            </a:endParaRPr>
          </a:p>
        </p:txBody>
      </p:sp>
    </p:spTree>
    <p:extLst>
      <p:ext uri="{BB962C8B-B14F-4D97-AF65-F5344CB8AC3E}">
        <p14:creationId xmlns:p14="http://schemas.microsoft.com/office/powerpoint/2010/main" val="2377153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3508772" y="4923104"/>
            <a:ext cx="1152129" cy="303609"/>
          </a:xfrm>
          <a:prstGeom prst="rect">
            <a:avLst/>
          </a:prstGeom>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543165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268216" y="3711179"/>
            <a:ext cx="4264226" cy="702078"/>
          </a:xfrm>
        </p:spPr>
        <p:txBody>
          <a:bodyPr lIns="0" tIns="0" rIns="0" bIns="0" anchor="b"/>
          <a:lstStyle>
            <a:lvl1pPr>
              <a:lnSpc>
                <a:spcPct val="80000"/>
              </a:lnSpc>
              <a:defRPr sz="1898" cap="none">
                <a:solidFill>
                  <a:srgbClr val="FF9933"/>
                </a:solidFill>
              </a:defRPr>
            </a:lvl1pPr>
          </a:lstStyle>
          <a:p>
            <a:r>
              <a:rPr lang="en-ZA" dirty="0"/>
              <a:t>Click to edit Master title style</a:t>
            </a:r>
          </a:p>
        </p:txBody>
      </p:sp>
      <p:sp>
        <p:nvSpPr>
          <p:cNvPr id="16387" name="Rectangle 3"/>
          <p:cNvSpPr>
            <a:spLocks noGrp="1" noChangeArrowheads="1"/>
          </p:cNvSpPr>
          <p:nvPr>
            <p:ph type="subTitle" idx="1"/>
          </p:nvPr>
        </p:nvSpPr>
        <p:spPr>
          <a:xfrm>
            <a:off x="4268216" y="4430114"/>
            <a:ext cx="4264226" cy="432197"/>
          </a:xfrm>
        </p:spPr>
        <p:txBody>
          <a:bodyPr lIns="0" tIns="0" rIns="0" bIns="0"/>
          <a:lstStyle>
            <a:lvl1pPr marL="0" indent="0">
              <a:buFont typeface="Wingdings" pitchFamily="2" charset="2"/>
              <a:buNone/>
              <a:defRPr sz="1477" b="0">
                <a:solidFill>
                  <a:schemeClr val="tx1"/>
                </a:solidFill>
                <a:latin typeface="+mn-lt"/>
              </a:defRPr>
            </a:lvl1pPr>
          </a:lstStyle>
          <a:p>
            <a:r>
              <a:rPr lang="en-ZA" dirty="0"/>
              <a:t>Click to edit Master subtitle style</a:t>
            </a:r>
          </a:p>
        </p:txBody>
      </p:sp>
      <p:cxnSp>
        <p:nvCxnSpPr>
          <p:cNvPr id="8" name="Straight Connector 7"/>
          <p:cNvCxnSpPr/>
          <p:nvPr userDrawn="1"/>
        </p:nvCxnSpPr>
        <p:spPr>
          <a:xfrm>
            <a:off x="3711279" y="4124510"/>
            <a:ext cx="0" cy="702078"/>
          </a:xfrm>
          <a:prstGeom prst="line">
            <a:avLst/>
          </a:prstGeom>
          <a:ln w="6350"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081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7" y="3048661"/>
            <a:ext cx="4147502" cy="702078"/>
          </a:xfrm>
        </p:spPr>
        <p:txBody>
          <a:bodyPr lIns="0" tIns="0" rIns="0" bIns="0" anchor="ctr"/>
          <a:lstStyle>
            <a:lvl1pPr algn="r">
              <a:lnSpc>
                <a:spcPct val="100000"/>
              </a:lnSpc>
              <a:defRPr sz="1477" cap="none">
                <a:solidFill>
                  <a:srgbClr val="FF9933"/>
                </a:solidFill>
              </a:defRPr>
            </a:lvl1pPr>
          </a:lstStyle>
          <a:p>
            <a:r>
              <a:rPr lang="en-ZA" dirty="0"/>
              <a:t>Divider slide heading here and if more than one line…</a:t>
            </a:r>
          </a:p>
        </p:txBody>
      </p:sp>
      <p:sp>
        <p:nvSpPr>
          <p:cNvPr id="3" name="Rectangle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rPr>
              <a:pPr algn="ctr" defTabSz="481840">
                <a:defRPr/>
              </a:pPr>
              <a:t>‹#›</a:t>
            </a:fld>
            <a:endParaRPr lang="en-ZA" dirty="0">
              <a:solidFill>
                <a:srgbClr val="FFFFFF"/>
              </a:solidFill>
            </a:endParaRPr>
          </a:p>
        </p:txBody>
      </p:sp>
    </p:spTree>
    <p:extLst>
      <p:ext uri="{BB962C8B-B14F-4D97-AF65-F5344CB8AC3E}">
        <p14:creationId xmlns:p14="http://schemas.microsoft.com/office/powerpoint/2010/main" val="1139058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3508772" y="4923104"/>
            <a:ext cx="1152129" cy="303609"/>
          </a:xfrm>
          <a:prstGeom prst="rect">
            <a:avLst/>
          </a:prstGeom>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086381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20"/>
            <a:ext cx="7772400" cy="1102519"/>
          </a:xfrm>
        </p:spPr>
        <p:txBody>
          <a:bodyPr/>
          <a:lstStyle>
            <a:lvl1pPr>
              <a:defRPr sz="3600">
                <a:solidFill>
                  <a:srgbClr val="1A574B"/>
                </a:solidFill>
              </a:defRPr>
            </a:lvl1pPr>
          </a:lstStyle>
          <a:p>
            <a:pPr lvl="0"/>
            <a:r>
              <a:rPr lang="en-ZA" altLang="en-US" noProof="0"/>
              <a:t>Click to edit Master title style</a:t>
            </a:r>
          </a:p>
        </p:txBody>
      </p:sp>
      <p:sp>
        <p:nvSpPr>
          <p:cNvPr id="3075" name="Rectangle 3"/>
          <p:cNvSpPr>
            <a:spLocks noGrp="1" noChangeArrowheads="1"/>
          </p:cNvSpPr>
          <p:nvPr>
            <p:ph type="subTitle" idx="1"/>
          </p:nvPr>
        </p:nvSpPr>
        <p:spPr>
          <a:xfrm>
            <a:off x="684214" y="2787253"/>
            <a:ext cx="7775575" cy="432197"/>
          </a:xfrm>
        </p:spPr>
        <p:txBody>
          <a:bodyPr/>
          <a:lstStyle>
            <a:lvl1pPr marL="0" indent="0">
              <a:buFont typeface="Wingdings" pitchFamily="2" charset="2"/>
              <a:buNone/>
              <a:defRPr sz="1500" b="1">
                <a:solidFill>
                  <a:srgbClr val="1A574B"/>
                </a:solidFill>
                <a:latin typeface="Arial Narrow" pitchFamily="34" charset="0"/>
              </a:defRPr>
            </a:lvl1pPr>
          </a:lstStyle>
          <a:p>
            <a:pPr lvl="0"/>
            <a:r>
              <a:rPr lang="en-ZA" altLang="en-US" noProof="0"/>
              <a:t>Click to edit Master subtitle style</a:t>
            </a:r>
          </a:p>
        </p:txBody>
      </p:sp>
      <p:sp>
        <p:nvSpPr>
          <p:cNvPr id="3076" name="Rectangle 4"/>
          <p:cNvSpPr>
            <a:spLocks noGrp="1" noChangeArrowheads="1"/>
          </p:cNvSpPr>
          <p:nvPr>
            <p:ph type="sldNum" sz="quarter" idx="4"/>
          </p:nvPr>
        </p:nvSpPr>
        <p:spPr/>
        <p:txBody>
          <a:bodyPr/>
          <a:lstStyle>
            <a:lvl1pPr>
              <a:defRPr/>
            </a:lvl1pPr>
          </a:lstStyle>
          <a:p>
            <a:fld id="{0A5545B7-6685-43AF-9751-10EDD6537803}"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423825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2EAA49AC-BA65-4E47-BCD9-AE57A4D4080D}"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2542111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3000" b="1" cap="all"/>
            </a:lvl1pPr>
          </a:lstStyle>
          <a:p>
            <a:r>
              <a:rPr lang="en-US"/>
              <a:t>Click to edit Master title style</a:t>
            </a:r>
            <a:endParaRPr lang="en-ZA"/>
          </a:p>
        </p:txBody>
      </p:sp>
      <p:sp>
        <p:nvSpPr>
          <p:cNvPr id="3" name="Text Placeholder 2"/>
          <p:cNvSpPr>
            <a:spLocks noGrp="1"/>
          </p:cNvSpPr>
          <p:nvPr>
            <p:ph type="body" idx="1"/>
          </p:nvPr>
        </p:nvSpPr>
        <p:spPr>
          <a:xfrm>
            <a:off x="722313" y="2180056"/>
            <a:ext cx="7772400" cy="1125140"/>
          </a:xfrm>
        </p:spPr>
        <p:txBody>
          <a:bodyPr anchor="b"/>
          <a:lstStyle>
            <a:lvl1pPr marL="0" indent="0">
              <a:buNone/>
              <a:defRPr sz="1500"/>
            </a:lvl1pPr>
            <a:lvl2pPr marL="341625" indent="0">
              <a:buNone/>
              <a:defRPr sz="1350"/>
            </a:lvl2pPr>
            <a:lvl3pPr marL="683273" indent="0">
              <a:buNone/>
              <a:defRPr sz="1200"/>
            </a:lvl3pPr>
            <a:lvl4pPr marL="1024920" indent="0">
              <a:buNone/>
              <a:defRPr sz="1050"/>
            </a:lvl4pPr>
            <a:lvl5pPr marL="1366554" indent="0">
              <a:buNone/>
              <a:defRPr sz="1050"/>
            </a:lvl5pPr>
            <a:lvl6pPr marL="1708200" indent="0">
              <a:buNone/>
              <a:defRPr sz="1050"/>
            </a:lvl6pPr>
            <a:lvl7pPr marL="2049836" indent="0">
              <a:buNone/>
              <a:defRPr sz="1050"/>
            </a:lvl7pPr>
            <a:lvl8pPr marL="2391471" indent="0">
              <a:buNone/>
              <a:defRPr sz="1050"/>
            </a:lvl8pPr>
            <a:lvl9pPr marL="2733104" indent="0">
              <a:buNone/>
              <a:defRPr sz="105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BCBA066-4BBA-46B9-90D2-3089734AC41D}"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42493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250826" y="1006080"/>
            <a:ext cx="4244975" cy="35885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2" y="1006080"/>
            <a:ext cx="4244975" cy="35885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p:txBody>
          <a:bodyPr/>
          <a:lstStyle>
            <a:lvl1pPr>
              <a:defRPr/>
            </a:lvl1pPr>
          </a:lstStyle>
          <a:p>
            <a:fld id="{85D54DEF-AA77-40BC-923E-78E74B14C1F9}"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264946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0827" y="910818"/>
            <a:ext cx="8642350" cy="3588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defTabSz="301360" hangingPunct="0">
              <a:defRPr/>
            </a:lvl1pPr>
          </a:lstStyle>
          <a:p>
            <a:pPr>
              <a:defRPr/>
            </a:pPr>
            <a:fld id="{2A5D34D8-45D0-4962-8B03-024C79D8BE0D}" type="slidenum">
              <a:rPr lang="en-ZA" altLang="en-US"/>
              <a:pPr>
                <a:defRPr/>
              </a:pPr>
              <a:t>‹#›</a:t>
            </a:fld>
            <a:endParaRPr lang="en-ZA" altLang="en-US"/>
          </a:p>
        </p:txBody>
      </p:sp>
    </p:spTree>
    <p:extLst>
      <p:ext uri="{BB962C8B-B14F-4D97-AF65-F5344CB8AC3E}">
        <p14:creationId xmlns:p14="http://schemas.microsoft.com/office/powerpoint/2010/main" val="3318206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1625" indent="0">
              <a:buNone/>
              <a:defRPr sz="1500" b="1"/>
            </a:lvl2pPr>
            <a:lvl3pPr marL="683273" indent="0">
              <a:buNone/>
              <a:defRPr sz="1350" b="1"/>
            </a:lvl3pPr>
            <a:lvl4pPr marL="1024920" indent="0">
              <a:buNone/>
              <a:defRPr sz="1200" b="1"/>
            </a:lvl4pPr>
            <a:lvl5pPr marL="1366554" indent="0">
              <a:buNone/>
              <a:defRPr sz="1200" b="1"/>
            </a:lvl5pPr>
            <a:lvl6pPr marL="1708200" indent="0">
              <a:buNone/>
              <a:defRPr sz="1200" b="1"/>
            </a:lvl6pPr>
            <a:lvl7pPr marL="2049836" indent="0">
              <a:buNone/>
              <a:defRPr sz="1200" b="1"/>
            </a:lvl7pPr>
            <a:lvl8pPr marL="2391471" indent="0">
              <a:buNone/>
              <a:defRPr sz="1200" b="1"/>
            </a:lvl8pPr>
            <a:lvl9pPr marL="273310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1625" indent="0">
              <a:buNone/>
              <a:defRPr sz="1500" b="1"/>
            </a:lvl2pPr>
            <a:lvl3pPr marL="683273" indent="0">
              <a:buNone/>
              <a:defRPr sz="1350" b="1"/>
            </a:lvl3pPr>
            <a:lvl4pPr marL="1024920" indent="0">
              <a:buNone/>
              <a:defRPr sz="1200" b="1"/>
            </a:lvl4pPr>
            <a:lvl5pPr marL="1366554" indent="0">
              <a:buNone/>
              <a:defRPr sz="1200" b="1"/>
            </a:lvl5pPr>
            <a:lvl6pPr marL="1708200" indent="0">
              <a:buNone/>
              <a:defRPr sz="1200" b="1"/>
            </a:lvl6pPr>
            <a:lvl7pPr marL="2049836" indent="0">
              <a:buNone/>
              <a:defRPr sz="1200" b="1"/>
            </a:lvl7pPr>
            <a:lvl8pPr marL="2391471" indent="0">
              <a:buNone/>
              <a:defRPr sz="1200" b="1"/>
            </a:lvl8pPr>
            <a:lvl9pPr marL="273310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lvl1pPr>
              <a:defRPr/>
            </a:lvl1pPr>
          </a:lstStyle>
          <a:p>
            <a:fld id="{E2DBE10D-F792-4096-A836-B12357A6C021}"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3281652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51C826FD-3E15-40E2-A030-5F1949393FC4}"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1979298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2BC3F22-E269-4DBD-9BAD-FB1913E2C6A7}"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2805537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endParaRPr lang="en-ZA"/>
          </a:p>
        </p:txBody>
      </p:sp>
      <p:sp>
        <p:nvSpPr>
          <p:cNvPr id="3" name="Content Placeholder 2"/>
          <p:cNvSpPr>
            <a:spLocks noGrp="1"/>
          </p:cNvSpPr>
          <p:nvPr>
            <p:ph idx="1"/>
          </p:nvPr>
        </p:nvSpPr>
        <p:spPr>
          <a:xfrm>
            <a:off x="3575050" y="20480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050"/>
            </a:lvl1pPr>
            <a:lvl2pPr marL="341625" indent="0">
              <a:buNone/>
              <a:defRPr sz="900"/>
            </a:lvl2pPr>
            <a:lvl3pPr marL="683273" indent="0">
              <a:buNone/>
              <a:defRPr sz="750"/>
            </a:lvl3pPr>
            <a:lvl4pPr marL="1024920" indent="0">
              <a:buNone/>
              <a:defRPr sz="675"/>
            </a:lvl4pPr>
            <a:lvl5pPr marL="1366554" indent="0">
              <a:buNone/>
              <a:defRPr sz="675"/>
            </a:lvl5pPr>
            <a:lvl6pPr marL="1708200" indent="0">
              <a:buNone/>
              <a:defRPr sz="675"/>
            </a:lvl6pPr>
            <a:lvl7pPr marL="2049836" indent="0">
              <a:buNone/>
              <a:defRPr sz="675"/>
            </a:lvl7pPr>
            <a:lvl8pPr marL="2391471" indent="0">
              <a:buNone/>
              <a:defRPr sz="675"/>
            </a:lvl8pPr>
            <a:lvl9pPr marL="2733104"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0792BD5-4325-42E6-9EB6-0ED231096F6D}"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3255260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1625" indent="0">
              <a:buNone/>
              <a:defRPr sz="2100"/>
            </a:lvl2pPr>
            <a:lvl3pPr marL="683273" indent="0">
              <a:buNone/>
              <a:defRPr sz="1800"/>
            </a:lvl3pPr>
            <a:lvl4pPr marL="1024920" indent="0">
              <a:buNone/>
              <a:defRPr sz="1500"/>
            </a:lvl4pPr>
            <a:lvl5pPr marL="1366554" indent="0">
              <a:buNone/>
              <a:defRPr sz="1500"/>
            </a:lvl5pPr>
            <a:lvl6pPr marL="1708200" indent="0">
              <a:buNone/>
              <a:defRPr sz="1500"/>
            </a:lvl6pPr>
            <a:lvl7pPr marL="2049836" indent="0">
              <a:buNone/>
              <a:defRPr sz="1500"/>
            </a:lvl7pPr>
            <a:lvl8pPr marL="2391471" indent="0">
              <a:buNone/>
              <a:defRPr sz="1500"/>
            </a:lvl8pPr>
            <a:lvl9pPr marL="2733104" indent="0">
              <a:buNone/>
              <a:defRPr sz="1500"/>
            </a:lvl9pPr>
          </a:lstStyle>
          <a:p>
            <a:endParaRPr lang="en-ZA"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1625" indent="0">
              <a:buNone/>
              <a:defRPr sz="900"/>
            </a:lvl2pPr>
            <a:lvl3pPr marL="683273" indent="0">
              <a:buNone/>
              <a:defRPr sz="750"/>
            </a:lvl3pPr>
            <a:lvl4pPr marL="1024920" indent="0">
              <a:buNone/>
              <a:defRPr sz="675"/>
            </a:lvl4pPr>
            <a:lvl5pPr marL="1366554" indent="0">
              <a:buNone/>
              <a:defRPr sz="675"/>
            </a:lvl5pPr>
            <a:lvl6pPr marL="1708200" indent="0">
              <a:buNone/>
              <a:defRPr sz="675"/>
            </a:lvl6pPr>
            <a:lvl7pPr marL="2049836" indent="0">
              <a:buNone/>
              <a:defRPr sz="675"/>
            </a:lvl7pPr>
            <a:lvl8pPr marL="2391471" indent="0">
              <a:buNone/>
              <a:defRPr sz="675"/>
            </a:lvl8pPr>
            <a:lvl9pPr marL="2733104"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C2AA2F1-A399-48B7-BB11-095F41A039F8}"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32664306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9023D0B2-844E-41EE-A6CA-DAF5CBAFAA12}"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1863830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661" y="206033"/>
            <a:ext cx="2160587" cy="4388644"/>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50898" y="206033"/>
            <a:ext cx="6329363"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76BF4CAB-8734-4E72-B2F6-71D627885CF0}" type="slidenum">
              <a:rPr lang="en-ZA" altLang="en-US">
                <a:solidFill>
                  <a:srgbClr val="FFFFFF"/>
                </a:solidFill>
              </a:rPr>
              <a:pPr/>
              <a:t>‹#›</a:t>
            </a:fld>
            <a:endParaRPr lang="en-ZA" altLang="en-US" dirty="0">
              <a:solidFill>
                <a:srgbClr val="FFFFFF"/>
              </a:solidFill>
            </a:endParaRPr>
          </a:p>
        </p:txBody>
      </p:sp>
    </p:spTree>
    <p:extLst>
      <p:ext uri="{BB962C8B-B14F-4D97-AF65-F5344CB8AC3E}">
        <p14:creationId xmlns:p14="http://schemas.microsoft.com/office/powerpoint/2010/main" val="345217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511"/>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125"/>
            <a:ext cx="7772400" cy="1125140"/>
          </a:xfrm>
        </p:spPr>
        <p:txBody>
          <a:bodyPr anchor="b"/>
          <a:lstStyle>
            <a:lvl1pPr marL="0" indent="0">
              <a:buNone/>
              <a:defRPr sz="1500"/>
            </a:lvl1pPr>
            <a:lvl2pPr marL="335147" indent="0">
              <a:buNone/>
              <a:defRPr sz="1400"/>
            </a:lvl2pPr>
            <a:lvl3pPr marL="670313" indent="0">
              <a:buNone/>
              <a:defRPr sz="1200"/>
            </a:lvl3pPr>
            <a:lvl4pPr marL="1005472" indent="0">
              <a:buNone/>
              <a:defRPr sz="1100"/>
            </a:lvl4pPr>
            <a:lvl5pPr marL="1340615" indent="0">
              <a:buNone/>
              <a:defRPr sz="1100"/>
            </a:lvl5pPr>
            <a:lvl6pPr marL="1675766" indent="0">
              <a:buNone/>
              <a:defRPr sz="1100"/>
            </a:lvl6pPr>
            <a:lvl7pPr marL="2010921" indent="0">
              <a:buNone/>
              <a:defRPr sz="1100"/>
            </a:lvl7pPr>
            <a:lvl8pPr marL="2346069" indent="0">
              <a:buNone/>
              <a:defRPr sz="1100"/>
            </a:lvl8pPr>
            <a:lvl9pPr marL="2681212" indent="0">
              <a:buNone/>
              <a:defRPr sz="11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defTabSz="301360" hangingPunct="0">
              <a:defRPr/>
            </a:lvl1pPr>
          </a:lstStyle>
          <a:p>
            <a:pPr>
              <a:defRPr/>
            </a:pPr>
            <a:fld id="{F4D2FFED-2BBA-405C-93CB-651B7D0ADAC9}" type="slidenum">
              <a:rPr lang="en-ZA" altLang="en-US"/>
              <a:pPr>
                <a:defRPr/>
              </a:pPr>
              <a:t>‹#›</a:t>
            </a:fld>
            <a:endParaRPr lang="en-ZA" altLang="en-US"/>
          </a:p>
        </p:txBody>
      </p:sp>
    </p:spTree>
    <p:extLst>
      <p:ext uri="{BB962C8B-B14F-4D97-AF65-F5344CB8AC3E}">
        <p14:creationId xmlns:p14="http://schemas.microsoft.com/office/powerpoint/2010/main" val="219361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6" y="910818"/>
            <a:ext cx="4244975" cy="358854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3" y="910818"/>
            <a:ext cx="4244975" cy="358854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defTabSz="301360" hangingPunct="0">
              <a:defRPr/>
            </a:lvl1pPr>
          </a:lstStyle>
          <a:p>
            <a:pPr>
              <a:defRPr/>
            </a:pPr>
            <a:fld id="{6D817E44-073C-47F9-929A-E87026C91053}" type="slidenum">
              <a:rPr lang="en-ZA" altLang="en-US"/>
              <a:pPr>
                <a:defRPr/>
              </a:pPr>
              <a:t>‹#›</a:t>
            </a:fld>
            <a:endParaRPr lang="en-ZA" altLang="en-US"/>
          </a:p>
        </p:txBody>
      </p:sp>
    </p:spTree>
    <p:extLst>
      <p:ext uri="{BB962C8B-B14F-4D97-AF65-F5344CB8AC3E}">
        <p14:creationId xmlns:p14="http://schemas.microsoft.com/office/powerpoint/2010/main" val="64246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51335"/>
            <a:ext cx="4040188" cy="479822"/>
          </a:xfrm>
        </p:spPr>
        <p:txBody>
          <a:bodyPr anchor="b"/>
          <a:lstStyle>
            <a:lvl1pPr marL="0" indent="0">
              <a:buNone/>
              <a:defRPr sz="1800" b="1"/>
            </a:lvl1pPr>
            <a:lvl2pPr marL="335147" indent="0">
              <a:buNone/>
              <a:defRPr sz="1500" b="1"/>
            </a:lvl2pPr>
            <a:lvl3pPr marL="670313" indent="0">
              <a:buNone/>
              <a:defRPr sz="1400" b="1"/>
            </a:lvl3pPr>
            <a:lvl4pPr marL="1005472" indent="0">
              <a:buNone/>
              <a:defRPr sz="1200" b="1"/>
            </a:lvl4pPr>
            <a:lvl5pPr marL="1340615" indent="0">
              <a:buNone/>
              <a:defRPr sz="1200" b="1"/>
            </a:lvl5pPr>
            <a:lvl6pPr marL="1675766" indent="0">
              <a:buNone/>
              <a:defRPr sz="1200" b="1"/>
            </a:lvl6pPr>
            <a:lvl7pPr marL="2010921" indent="0">
              <a:buNone/>
              <a:defRPr sz="1200" b="1"/>
            </a:lvl7pPr>
            <a:lvl8pPr marL="2346069" indent="0">
              <a:buNone/>
              <a:defRPr sz="1200" b="1"/>
            </a:lvl8pPr>
            <a:lvl9pPr marL="268121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35147" indent="0">
              <a:buNone/>
              <a:defRPr sz="1500" b="1"/>
            </a:lvl2pPr>
            <a:lvl3pPr marL="670313" indent="0">
              <a:buNone/>
              <a:defRPr sz="1400" b="1"/>
            </a:lvl3pPr>
            <a:lvl4pPr marL="1005472" indent="0">
              <a:buNone/>
              <a:defRPr sz="1200" b="1"/>
            </a:lvl4pPr>
            <a:lvl5pPr marL="1340615" indent="0">
              <a:buNone/>
              <a:defRPr sz="1200" b="1"/>
            </a:lvl5pPr>
            <a:lvl6pPr marL="1675766" indent="0">
              <a:buNone/>
              <a:defRPr sz="1200" b="1"/>
            </a:lvl6pPr>
            <a:lvl7pPr marL="2010921" indent="0">
              <a:buNone/>
              <a:defRPr sz="1200" b="1"/>
            </a:lvl7pPr>
            <a:lvl8pPr marL="2346069" indent="0">
              <a:buNone/>
              <a:defRPr sz="1200" b="1"/>
            </a:lvl8pPr>
            <a:lvl9pPr marL="268121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defTabSz="301360" hangingPunct="0">
              <a:defRPr/>
            </a:lvl1pPr>
          </a:lstStyle>
          <a:p>
            <a:pPr>
              <a:defRPr/>
            </a:pPr>
            <a:fld id="{9DC7D736-B43A-4738-86FA-F1E6B998F082}" type="slidenum">
              <a:rPr lang="en-ZA" altLang="en-US"/>
              <a:pPr>
                <a:defRPr/>
              </a:pPr>
              <a:t>‹#›</a:t>
            </a:fld>
            <a:endParaRPr lang="en-ZA" altLang="en-US"/>
          </a:p>
        </p:txBody>
      </p:sp>
    </p:spTree>
    <p:extLst>
      <p:ext uri="{BB962C8B-B14F-4D97-AF65-F5344CB8AC3E}">
        <p14:creationId xmlns:p14="http://schemas.microsoft.com/office/powerpoint/2010/main" val="2849589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9.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8.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E07F0E-3FEF-4295-B93F-B7ED0BB88B46}"/>
              </a:ext>
            </a:extLst>
          </p:cNvPr>
          <p:cNvSpPr>
            <a:spLocks noGrp="1" noChangeArrowheads="1"/>
          </p:cNvSpPr>
          <p:nvPr>
            <p:ph type="title"/>
          </p:nvPr>
        </p:nvSpPr>
        <p:spPr bwMode="auto">
          <a:xfrm>
            <a:off x="420812" y="102972"/>
            <a:ext cx="6734100" cy="6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6200" numCol="1" anchor="b" anchorCtr="0" compatLnSpc="1">
            <a:prstTxWarp prst="textNoShape">
              <a:avLst/>
            </a:prstTxWarp>
          </a:bodyPr>
          <a:lstStyle/>
          <a:p>
            <a:pPr lvl="0"/>
            <a:r>
              <a:rPr lang="en-ZA" altLang="en-US"/>
              <a:t>Click to edit Master title style</a:t>
            </a:r>
          </a:p>
        </p:txBody>
      </p:sp>
      <p:sp>
        <p:nvSpPr>
          <p:cNvPr id="1027" name="Rectangle 3">
            <a:extLst>
              <a:ext uri="{FF2B5EF4-FFF2-40B4-BE49-F238E27FC236}">
                <a16:creationId xmlns:a16="http://schemas.microsoft.com/office/drawing/2014/main" id="{29629DC9-0303-4FD1-A7E5-AA384FB552E4}"/>
              </a:ext>
            </a:extLst>
          </p:cNvPr>
          <p:cNvSpPr>
            <a:spLocks noGrp="1" noChangeArrowheads="1"/>
          </p:cNvSpPr>
          <p:nvPr>
            <p:ph type="body" idx="1"/>
          </p:nvPr>
        </p:nvSpPr>
        <p:spPr bwMode="auto">
          <a:xfrm>
            <a:off x="420813" y="976964"/>
            <a:ext cx="7391549" cy="3531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dirty="0"/>
              <a:t>Click to edit Master text styles</a:t>
            </a:r>
          </a:p>
          <a:p>
            <a:pPr lvl="1"/>
            <a:r>
              <a:rPr lang="en-ZA" altLang="en-US" dirty="0"/>
              <a:t>Second level</a:t>
            </a:r>
          </a:p>
          <a:p>
            <a:pPr lvl="2"/>
            <a:r>
              <a:rPr lang="en-ZA" altLang="en-US" dirty="0"/>
              <a:t>Third level</a:t>
            </a:r>
          </a:p>
          <a:p>
            <a:pPr lvl="3"/>
            <a:r>
              <a:rPr lang="en-ZA" altLang="en-US" dirty="0"/>
              <a:t>Fourth level</a:t>
            </a:r>
          </a:p>
          <a:p>
            <a:pPr lvl="4"/>
            <a:r>
              <a:rPr lang="en-ZA" altLang="en-US" dirty="0"/>
              <a:t>Fifth level</a:t>
            </a:r>
          </a:p>
        </p:txBody>
      </p:sp>
    </p:spTree>
    <p:extLst>
      <p:ext uri="{BB962C8B-B14F-4D97-AF65-F5344CB8AC3E}">
        <p14:creationId xmlns:p14="http://schemas.microsoft.com/office/powerpoint/2010/main" val="72005817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sz="1900" b="1">
          <a:solidFill>
            <a:srgbClr val="FF9900"/>
          </a:solidFill>
          <a:latin typeface="+mn-lt"/>
          <a:ea typeface="MS PGothic" pitchFamily="34" charset="-128"/>
          <a:cs typeface="MS PGothic" charset="0"/>
        </a:defRPr>
      </a:lvl1pPr>
      <a:lvl2pPr algn="l" rtl="0" eaLnBrk="0" fontAlgn="base" hangingPunct="0">
        <a:spcBef>
          <a:spcPct val="0"/>
        </a:spcBef>
        <a:spcAft>
          <a:spcPct val="0"/>
        </a:spcAft>
        <a:defRPr sz="1900"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1900"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1900"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1900" b="1">
          <a:solidFill>
            <a:srgbClr val="FF9900"/>
          </a:solidFill>
          <a:latin typeface="Arial" charset="0"/>
          <a:ea typeface="MS PGothic" pitchFamily="34" charset="-128"/>
          <a:cs typeface="MS PGothic" charset="0"/>
        </a:defRPr>
      </a:lvl5pPr>
      <a:lvl6pPr marL="325174" algn="l" rtl="0" fontAlgn="base">
        <a:spcBef>
          <a:spcPct val="0"/>
        </a:spcBef>
        <a:spcAft>
          <a:spcPct val="0"/>
        </a:spcAft>
        <a:defRPr sz="2400" b="1">
          <a:solidFill>
            <a:srgbClr val="FF9900"/>
          </a:solidFill>
          <a:latin typeface="Arial Narrow" pitchFamily="34" charset="0"/>
        </a:defRPr>
      </a:lvl6pPr>
      <a:lvl7pPr marL="650403" algn="l" rtl="0" fontAlgn="base">
        <a:spcBef>
          <a:spcPct val="0"/>
        </a:spcBef>
        <a:spcAft>
          <a:spcPct val="0"/>
        </a:spcAft>
        <a:defRPr sz="2400" b="1">
          <a:solidFill>
            <a:srgbClr val="FF9900"/>
          </a:solidFill>
          <a:latin typeface="Arial Narrow" pitchFamily="34" charset="0"/>
        </a:defRPr>
      </a:lvl7pPr>
      <a:lvl8pPr marL="975560" algn="l" rtl="0" fontAlgn="base">
        <a:spcBef>
          <a:spcPct val="0"/>
        </a:spcBef>
        <a:spcAft>
          <a:spcPct val="0"/>
        </a:spcAft>
        <a:defRPr sz="2400" b="1">
          <a:solidFill>
            <a:srgbClr val="FF9900"/>
          </a:solidFill>
          <a:latin typeface="Arial Narrow" pitchFamily="34" charset="0"/>
        </a:defRPr>
      </a:lvl8pPr>
      <a:lvl9pPr marL="1300736" algn="l" rtl="0" fontAlgn="base">
        <a:spcBef>
          <a:spcPct val="0"/>
        </a:spcBef>
        <a:spcAft>
          <a:spcPct val="0"/>
        </a:spcAft>
        <a:defRPr sz="2400" b="1">
          <a:solidFill>
            <a:srgbClr val="FF9900"/>
          </a:solidFill>
          <a:latin typeface="Arial Narrow" pitchFamily="34" charset="0"/>
        </a:defRPr>
      </a:lvl9pPr>
    </p:titleStyle>
    <p:bodyStyle>
      <a:lvl1pPr marL="240251" indent="-240251"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ea typeface="MS PGothic" pitchFamily="34" charset="-128"/>
          <a:cs typeface="MS PGothic" charset="0"/>
        </a:defRPr>
      </a:lvl1pPr>
      <a:lvl2pPr marL="524867" indent="-200069"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ea typeface="MS PGothic" pitchFamily="34" charset="-128"/>
          <a:cs typeface="MS PGothic" charset="0"/>
        </a:defRPr>
      </a:lvl2pPr>
      <a:lvl3pPr marL="810321" indent="-159051"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ea typeface="MS PGothic" pitchFamily="34" charset="-128"/>
          <a:cs typeface="MS PGothic" charset="0"/>
        </a:defRPr>
      </a:lvl3pPr>
      <a:lvl4pPr marL="1135118" indent="-159051"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ea typeface="MS PGothic" pitchFamily="34" charset="-128"/>
          <a:cs typeface="MS PGothic" charset="0"/>
        </a:defRPr>
      </a:lvl4pPr>
      <a:lvl5pPr marL="1459916" indent="-159051"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ea typeface="MS PGothic" pitchFamily="34" charset="-128"/>
          <a:cs typeface="MS PGothic" charset="0"/>
        </a:defRPr>
      </a:lvl5pPr>
      <a:lvl6pPr marL="1788513" indent="-162502"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6pPr>
      <a:lvl7pPr marL="2113691" indent="-162502"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7pPr>
      <a:lvl8pPr marL="2438884" indent="-162502"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8pPr>
      <a:lvl9pPr marL="2764046" indent="-162502"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9pPr>
    </p:bodyStyle>
    <p:otherStyle>
      <a:defPPr>
        <a:defRPr lang="en-US"/>
      </a:defPPr>
      <a:lvl1pPr marL="0" algn="l" defTabSz="650403" rtl="0" eaLnBrk="1" latinLnBrk="0" hangingPunct="1">
        <a:defRPr sz="1400" kern="1200">
          <a:solidFill>
            <a:schemeClr val="tx1"/>
          </a:solidFill>
          <a:latin typeface="+mn-lt"/>
          <a:ea typeface="+mn-ea"/>
          <a:cs typeface="+mn-cs"/>
        </a:defRPr>
      </a:lvl1pPr>
      <a:lvl2pPr marL="325174" algn="l" defTabSz="650403" rtl="0" eaLnBrk="1" latinLnBrk="0" hangingPunct="1">
        <a:defRPr sz="1400" kern="1200">
          <a:solidFill>
            <a:schemeClr val="tx1"/>
          </a:solidFill>
          <a:latin typeface="+mn-lt"/>
          <a:ea typeface="+mn-ea"/>
          <a:cs typeface="+mn-cs"/>
        </a:defRPr>
      </a:lvl2pPr>
      <a:lvl3pPr marL="650403" algn="l" defTabSz="650403" rtl="0" eaLnBrk="1" latinLnBrk="0" hangingPunct="1">
        <a:defRPr sz="1400" kern="1200">
          <a:solidFill>
            <a:schemeClr val="tx1"/>
          </a:solidFill>
          <a:latin typeface="+mn-lt"/>
          <a:ea typeface="+mn-ea"/>
          <a:cs typeface="+mn-cs"/>
        </a:defRPr>
      </a:lvl3pPr>
      <a:lvl4pPr marL="975560" algn="l" defTabSz="650403" rtl="0" eaLnBrk="1" latinLnBrk="0" hangingPunct="1">
        <a:defRPr sz="1400" kern="1200">
          <a:solidFill>
            <a:schemeClr val="tx1"/>
          </a:solidFill>
          <a:latin typeface="+mn-lt"/>
          <a:ea typeface="+mn-ea"/>
          <a:cs typeface="+mn-cs"/>
        </a:defRPr>
      </a:lvl4pPr>
      <a:lvl5pPr marL="1300736" algn="l" defTabSz="650403" rtl="0" eaLnBrk="1" latinLnBrk="0" hangingPunct="1">
        <a:defRPr sz="1400" kern="1200">
          <a:solidFill>
            <a:schemeClr val="tx1"/>
          </a:solidFill>
          <a:latin typeface="+mn-lt"/>
          <a:ea typeface="+mn-ea"/>
          <a:cs typeface="+mn-cs"/>
        </a:defRPr>
      </a:lvl5pPr>
      <a:lvl6pPr marL="1625919" algn="l" defTabSz="650403" rtl="0" eaLnBrk="1" latinLnBrk="0" hangingPunct="1">
        <a:defRPr sz="1400" kern="1200">
          <a:solidFill>
            <a:schemeClr val="tx1"/>
          </a:solidFill>
          <a:latin typeface="+mn-lt"/>
          <a:ea typeface="+mn-ea"/>
          <a:cs typeface="+mn-cs"/>
        </a:defRPr>
      </a:lvl6pPr>
      <a:lvl7pPr marL="1951106" algn="l" defTabSz="650403" rtl="0" eaLnBrk="1" latinLnBrk="0" hangingPunct="1">
        <a:defRPr sz="1400" kern="1200">
          <a:solidFill>
            <a:schemeClr val="tx1"/>
          </a:solidFill>
          <a:latin typeface="+mn-lt"/>
          <a:ea typeface="+mn-ea"/>
          <a:cs typeface="+mn-cs"/>
        </a:defRPr>
      </a:lvl7pPr>
      <a:lvl8pPr marL="2276285" algn="l" defTabSz="650403" rtl="0" eaLnBrk="1" latinLnBrk="0" hangingPunct="1">
        <a:defRPr sz="1400" kern="1200">
          <a:solidFill>
            <a:schemeClr val="tx1"/>
          </a:solidFill>
          <a:latin typeface="+mn-lt"/>
          <a:ea typeface="+mn-ea"/>
          <a:cs typeface="+mn-cs"/>
        </a:defRPr>
      </a:lvl8pPr>
      <a:lvl9pPr marL="2601456" algn="l" defTabSz="650403"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64" y="162639"/>
            <a:ext cx="6451909" cy="4860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a:t>Click to edit Master title style</a:t>
            </a:r>
          </a:p>
        </p:txBody>
      </p:sp>
      <p:sp>
        <p:nvSpPr>
          <p:cNvPr id="1027" name="Rectangle 3"/>
          <p:cNvSpPr>
            <a:spLocks noGrp="1" noChangeArrowheads="1"/>
          </p:cNvSpPr>
          <p:nvPr>
            <p:ph type="body" idx="1"/>
          </p:nvPr>
        </p:nvSpPr>
        <p:spPr bwMode="auto">
          <a:xfrm>
            <a:off x="611560" y="951571"/>
            <a:ext cx="6946528" cy="3564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Slide Number Placeholder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ea typeface="MS PGothic" charset="0"/>
                <a:sym typeface="Helvetica Light" charset="0"/>
              </a:rPr>
              <a:pPr algn="ctr" defTabSz="481840">
                <a:defRPr/>
              </a:pPr>
              <a:t>‹#›</a:t>
            </a:fld>
            <a:endParaRPr lang="en-ZA" dirty="0">
              <a:solidFill>
                <a:srgbClr val="FFFFFF"/>
              </a:solidFill>
              <a:ea typeface="MS PGothic" charset="0"/>
              <a:sym typeface="Helvetica Light" charset="0"/>
            </a:endParaRPr>
          </a:p>
        </p:txBody>
      </p:sp>
    </p:spTree>
    <p:extLst>
      <p:ext uri="{BB962C8B-B14F-4D97-AF65-F5344CB8AC3E}">
        <p14:creationId xmlns:p14="http://schemas.microsoft.com/office/powerpoint/2010/main" val="36780600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hf hdr="0" ftr="0" dt="0"/>
  <p:txStyles>
    <p:titleStyle>
      <a:lvl1pPr algn="l" rtl="0" eaLnBrk="0" fontAlgn="base" hangingPunct="0">
        <a:lnSpc>
          <a:spcPct val="80000"/>
        </a:lnSpc>
        <a:spcBef>
          <a:spcPct val="0"/>
        </a:spcBef>
        <a:spcAft>
          <a:spcPct val="0"/>
        </a:spcAft>
        <a:defRPr sz="2109" b="1" cap="none" normalizeH="0" baseline="0">
          <a:solidFill>
            <a:srgbClr val="F99707"/>
          </a:solidFill>
          <a:latin typeface="+mn-lt"/>
          <a:ea typeface="+mj-ea"/>
          <a:cs typeface="+mj-cs"/>
        </a:defRPr>
      </a:lvl1pPr>
      <a:lvl2pPr algn="l" rtl="0" eaLnBrk="0" fontAlgn="base" hangingPunct="0">
        <a:spcBef>
          <a:spcPct val="0"/>
        </a:spcBef>
        <a:spcAft>
          <a:spcPct val="0"/>
        </a:spcAft>
        <a:defRPr sz="2426" b="1">
          <a:solidFill>
            <a:srgbClr val="FF9933"/>
          </a:solidFill>
          <a:latin typeface="Arial Narrow" pitchFamily="34" charset="0"/>
        </a:defRPr>
      </a:lvl2pPr>
      <a:lvl3pPr algn="l" rtl="0" eaLnBrk="0" fontAlgn="base" hangingPunct="0">
        <a:spcBef>
          <a:spcPct val="0"/>
        </a:spcBef>
        <a:spcAft>
          <a:spcPct val="0"/>
        </a:spcAft>
        <a:defRPr sz="2426" b="1">
          <a:solidFill>
            <a:srgbClr val="FF9933"/>
          </a:solidFill>
          <a:latin typeface="Arial Narrow" pitchFamily="34" charset="0"/>
        </a:defRPr>
      </a:lvl3pPr>
      <a:lvl4pPr algn="l" rtl="0" eaLnBrk="0" fontAlgn="base" hangingPunct="0">
        <a:spcBef>
          <a:spcPct val="0"/>
        </a:spcBef>
        <a:spcAft>
          <a:spcPct val="0"/>
        </a:spcAft>
        <a:defRPr sz="2426" b="1">
          <a:solidFill>
            <a:srgbClr val="FF9933"/>
          </a:solidFill>
          <a:latin typeface="Arial Narrow" pitchFamily="34" charset="0"/>
        </a:defRPr>
      </a:lvl4pPr>
      <a:lvl5pPr algn="l" rtl="0" eaLnBrk="0" fontAlgn="base" hangingPunct="0">
        <a:spcBef>
          <a:spcPct val="0"/>
        </a:spcBef>
        <a:spcAft>
          <a:spcPct val="0"/>
        </a:spcAft>
        <a:defRPr sz="2426" b="1">
          <a:solidFill>
            <a:srgbClr val="FF9933"/>
          </a:solidFill>
          <a:latin typeface="Arial Narrow" pitchFamily="34" charset="0"/>
        </a:defRPr>
      </a:lvl5pPr>
      <a:lvl6pPr marL="331342" algn="l" rtl="0" fontAlgn="base">
        <a:spcBef>
          <a:spcPct val="0"/>
        </a:spcBef>
        <a:spcAft>
          <a:spcPct val="0"/>
        </a:spcAft>
        <a:defRPr sz="2426" b="1">
          <a:solidFill>
            <a:srgbClr val="FF9900"/>
          </a:solidFill>
          <a:latin typeface="Arial Narrow" pitchFamily="34" charset="0"/>
        </a:defRPr>
      </a:lvl6pPr>
      <a:lvl7pPr marL="662735" algn="l" rtl="0" fontAlgn="base">
        <a:spcBef>
          <a:spcPct val="0"/>
        </a:spcBef>
        <a:spcAft>
          <a:spcPct val="0"/>
        </a:spcAft>
        <a:defRPr sz="2426" b="1">
          <a:solidFill>
            <a:srgbClr val="FF9900"/>
          </a:solidFill>
          <a:latin typeface="Arial Narrow" pitchFamily="34" charset="0"/>
        </a:defRPr>
      </a:lvl7pPr>
      <a:lvl8pPr marL="993978" algn="l" rtl="0" fontAlgn="base">
        <a:spcBef>
          <a:spcPct val="0"/>
        </a:spcBef>
        <a:spcAft>
          <a:spcPct val="0"/>
        </a:spcAft>
        <a:defRPr sz="2426" b="1">
          <a:solidFill>
            <a:srgbClr val="FF9900"/>
          </a:solidFill>
          <a:latin typeface="Arial Narrow" pitchFamily="34" charset="0"/>
        </a:defRPr>
      </a:lvl8pPr>
      <a:lvl9pPr marL="1325334" algn="l" rtl="0" fontAlgn="base">
        <a:spcBef>
          <a:spcPct val="0"/>
        </a:spcBef>
        <a:spcAft>
          <a:spcPct val="0"/>
        </a:spcAft>
        <a:defRPr sz="2426" b="1">
          <a:solidFill>
            <a:srgbClr val="FF9900"/>
          </a:solidFill>
          <a:latin typeface="Arial Narrow" pitchFamily="34" charset="0"/>
        </a:defRPr>
      </a:lvl9pPr>
    </p:titleStyle>
    <p:bodyStyle>
      <a:lvl1pPr marL="248535" indent="-248535"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ea typeface="+mn-ea"/>
          <a:cs typeface="+mn-cs"/>
        </a:defRPr>
      </a:lvl1pPr>
      <a:lvl2pPr marL="538335" indent="-207169"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2pPr>
      <a:lvl3pPr marL="828311"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3pPr>
      <a:lvl4pPr marL="1159632"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4pPr>
      <a:lvl5pPr marL="1490969"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5pPr>
      <a:lvl6pPr marL="1822272"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6pPr>
      <a:lvl7pPr marL="2153607"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7pPr>
      <a:lvl8pPr marL="2484926"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8pPr>
      <a:lvl9pPr marL="2816243"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9pPr>
    </p:bodyStyle>
    <p:otherStyle>
      <a:defPPr>
        <a:defRPr lang="en-US"/>
      </a:defPPr>
      <a:lvl1pPr marL="0" algn="l" defTabSz="662735" rtl="0" eaLnBrk="1" latinLnBrk="0" hangingPunct="1">
        <a:defRPr sz="1371" kern="1200">
          <a:solidFill>
            <a:schemeClr val="tx1"/>
          </a:solidFill>
          <a:latin typeface="+mn-lt"/>
          <a:ea typeface="+mn-ea"/>
          <a:cs typeface="+mn-cs"/>
        </a:defRPr>
      </a:lvl1pPr>
      <a:lvl2pPr marL="331342" algn="l" defTabSz="662735" rtl="0" eaLnBrk="1" latinLnBrk="0" hangingPunct="1">
        <a:defRPr sz="1371" kern="1200">
          <a:solidFill>
            <a:schemeClr val="tx1"/>
          </a:solidFill>
          <a:latin typeface="+mn-lt"/>
          <a:ea typeface="+mn-ea"/>
          <a:cs typeface="+mn-cs"/>
        </a:defRPr>
      </a:lvl2pPr>
      <a:lvl3pPr marL="662735" algn="l" defTabSz="662735" rtl="0" eaLnBrk="1" latinLnBrk="0" hangingPunct="1">
        <a:defRPr sz="1371" kern="1200">
          <a:solidFill>
            <a:schemeClr val="tx1"/>
          </a:solidFill>
          <a:latin typeface="+mn-lt"/>
          <a:ea typeface="+mn-ea"/>
          <a:cs typeface="+mn-cs"/>
        </a:defRPr>
      </a:lvl3pPr>
      <a:lvl4pPr marL="993978" algn="l" defTabSz="662735" rtl="0" eaLnBrk="1" latinLnBrk="0" hangingPunct="1">
        <a:defRPr sz="1371" kern="1200">
          <a:solidFill>
            <a:schemeClr val="tx1"/>
          </a:solidFill>
          <a:latin typeface="+mn-lt"/>
          <a:ea typeface="+mn-ea"/>
          <a:cs typeface="+mn-cs"/>
        </a:defRPr>
      </a:lvl4pPr>
      <a:lvl5pPr marL="1325334" algn="l" defTabSz="662735" rtl="0" eaLnBrk="1" latinLnBrk="0" hangingPunct="1">
        <a:defRPr sz="1371" kern="1200">
          <a:solidFill>
            <a:schemeClr val="tx1"/>
          </a:solidFill>
          <a:latin typeface="+mn-lt"/>
          <a:ea typeface="+mn-ea"/>
          <a:cs typeface="+mn-cs"/>
        </a:defRPr>
      </a:lvl5pPr>
      <a:lvl6pPr marL="1656617" algn="l" defTabSz="662735" rtl="0" eaLnBrk="1" latinLnBrk="0" hangingPunct="1">
        <a:defRPr sz="1371" kern="1200">
          <a:solidFill>
            <a:schemeClr val="tx1"/>
          </a:solidFill>
          <a:latin typeface="+mn-lt"/>
          <a:ea typeface="+mn-ea"/>
          <a:cs typeface="+mn-cs"/>
        </a:defRPr>
      </a:lvl6pPr>
      <a:lvl7pPr marL="1987952" algn="l" defTabSz="662735" rtl="0" eaLnBrk="1" latinLnBrk="0" hangingPunct="1">
        <a:defRPr sz="1371" kern="1200">
          <a:solidFill>
            <a:schemeClr val="tx1"/>
          </a:solidFill>
          <a:latin typeface="+mn-lt"/>
          <a:ea typeface="+mn-ea"/>
          <a:cs typeface="+mn-cs"/>
        </a:defRPr>
      </a:lvl7pPr>
      <a:lvl8pPr marL="2319265" algn="l" defTabSz="662735" rtl="0" eaLnBrk="1" latinLnBrk="0" hangingPunct="1">
        <a:defRPr sz="1371" kern="1200">
          <a:solidFill>
            <a:schemeClr val="tx1"/>
          </a:solidFill>
          <a:latin typeface="+mn-lt"/>
          <a:ea typeface="+mn-ea"/>
          <a:cs typeface="+mn-cs"/>
        </a:defRPr>
      </a:lvl8pPr>
      <a:lvl9pPr marL="2650579" algn="l" defTabSz="662735" rtl="0" eaLnBrk="1" latinLnBrk="0" hangingPunct="1">
        <a:defRPr sz="137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64" y="162639"/>
            <a:ext cx="6451909" cy="4860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a:t>Click to edit Master title style</a:t>
            </a:r>
          </a:p>
        </p:txBody>
      </p:sp>
      <p:sp>
        <p:nvSpPr>
          <p:cNvPr id="1027" name="Rectangle 3"/>
          <p:cNvSpPr>
            <a:spLocks noGrp="1" noChangeArrowheads="1"/>
          </p:cNvSpPr>
          <p:nvPr>
            <p:ph type="body" idx="1"/>
          </p:nvPr>
        </p:nvSpPr>
        <p:spPr bwMode="auto">
          <a:xfrm>
            <a:off x="611560" y="951571"/>
            <a:ext cx="6946528" cy="3564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Slide Number Placeholder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ea typeface="MS PGothic" charset="0"/>
                <a:sym typeface="Helvetica Light" charset="0"/>
              </a:rPr>
              <a:pPr algn="ctr" defTabSz="481840">
                <a:defRPr/>
              </a:pPr>
              <a:t>‹#›</a:t>
            </a:fld>
            <a:endParaRPr lang="en-ZA" dirty="0">
              <a:solidFill>
                <a:srgbClr val="FFFFFF"/>
              </a:solidFill>
              <a:ea typeface="MS PGothic" charset="0"/>
              <a:sym typeface="Helvetica Light" charset="0"/>
            </a:endParaRPr>
          </a:p>
        </p:txBody>
      </p:sp>
    </p:spTree>
    <p:extLst>
      <p:ext uri="{BB962C8B-B14F-4D97-AF65-F5344CB8AC3E}">
        <p14:creationId xmlns:p14="http://schemas.microsoft.com/office/powerpoint/2010/main" val="186339508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hf hdr="0" ftr="0" dt="0"/>
  <p:txStyles>
    <p:titleStyle>
      <a:lvl1pPr algn="l" rtl="0" eaLnBrk="0" fontAlgn="base" hangingPunct="0">
        <a:lnSpc>
          <a:spcPct val="80000"/>
        </a:lnSpc>
        <a:spcBef>
          <a:spcPct val="0"/>
        </a:spcBef>
        <a:spcAft>
          <a:spcPct val="0"/>
        </a:spcAft>
        <a:defRPr sz="2109" b="1" cap="none" normalizeH="0" baseline="0">
          <a:solidFill>
            <a:srgbClr val="F99707"/>
          </a:solidFill>
          <a:latin typeface="+mn-lt"/>
          <a:ea typeface="+mj-ea"/>
          <a:cs typeface="+mj-cs"/>
        </a:defRPr>
      </a:lvl1pPr>
      <a:lvl2pPr algn="l" rtl="0" eaLnBrk="0" fontAlgn="base" hangingPunct="0">
        <a:spcBef>
          <a:spcPct val="0"/>
        </a:spcBef>
        <a:spcAft>
          <a:spcPct val="0"/>
        </a:spcAft>
        <a:defRPr sz="2426" b="1">
          <a:solidFill>
            <a:srgbClr val="FF9933"/>
          </a:solidFill>
          <a:latin typeface="Arial Narrow" pitchFamily="34" charset="0"/>
        </a:defRPr>
      </a:lvl2pPr>
      <a:lvl3pPr algn="l" rtl="0" eaLnBrk="0" fontAlgn="base" hangingPunct="0">
        <a:spcBef>
          <a:spcPct val="0"/>
        </a:spcBef>
        <a:spcAft>
          <a:spcPct val="0"/>
        </a:spcAft>
        <a:defRPr sz="2426" b="1">
          <a:solidFill>
            <a:srgbClr val="FF9933"/>
          </a:solidFill>
          <a:latin typeface="Arial Narrow" pitchFamily="34" charset="0"/>
        </a:defRPr>
      </a:lvl3pPr>
      <a:lvl4pPr algn="l" rtl="0" eaLnBrk="0" fontAlgn="base" hangingPunct="0">
        <a:spcBef>
          <a:spcPct val="0"/>
        </a:spcBef>
        <a:spcAft>
          <a:spcPct val="0"/>
        </a:spcAft>
        <a:defRPr sz="2426" b="1">
          <a:solidFill>
            <a:srgbClr val="FF9933"/>
          </a:solidFill>
          <a:latin typeface="Arial Narrow" pitchFamily="34" charset="0"/>
        </a:defRPr>
      </a:lvl4pPr>
      <a:lvl5pPr algn="l" rtl="0" eaLnBrk="0" fontAlgn="base" hangingPunct="0">
        <a:spcBef>
          <a:spcPct val="0"/>
        </a:spcBef>
        <a:spcAft>
          <a:spcPct val="0"/>
        </a:spcAft>
        <a:defRPr sz="2426" b="1">
          <a:solidFill>
            <a:srgbClr val="FF9933"/>
          </a:solidFill>
          <a:latin typeface="Arial Narrow" pitchFamily="34" charset="0"/>
        </a:defRPr>
      </a:lvl5pPr>
      <a:lvl6pPr marL="331342" algn="l" rtl="0" fontAlgn="base">
        <a:spcBef>
          <a:spcPct val="0"/>
        </a:spcBef>
        <a:spcAft>
          <a:spcPct val="0"/>
        </a:spcAft>
        <a:defRPr sz="2426" b="1">
          <a:solidFill>
            <a:srgbClr val="FF9900"/>
          </a:solidFill>
          <a:latin typeface="Arial Narrow" pitchFamily="34" charset="0"/>
        </a:defRPr>
      </a:lvl6pPr>
      <a:lvl7pPr marL="662735" algn="l" rtl="0" fontAlgn="base">
        <a:spcBef>
          <a:spcPct val="0"/>
        </a:spcBef>
        <a:spcAft>
          <a:spcPct val="0"/>
        </a:spcAft>
        <a:defRPr sz="2426" b="1">
          <a:solidFill>
            <a:srgbClr val="FF9900"/>
          </a:solidFill>
          <a:latin typeface="Arial Narrow" pitchFamily="34" charset="0"/>
        </a:defRPr>
      </a:lvl7pPr>
      <a:lvl8pPr marL="993978" algn="l" rtl="0" fontAlgn="base">
        <a:spcBef>
          <a:spcPct val="0"/>
        </a:spcBef>
        <a:spcAft>
          <a:spcPct val="0"/>
        </a:spcAft>
        <a:defRPr sz="2426" b="1">
          <a:solidFill>
            <a:srgbClr val="FF9900"/>
          </a:solidFill>
          <a:latin typeface="Arial Narrow" pitchFamily="34" charset="0"/>
        </a:defRPr>
      </a:lvl8pPr>
      <a:lvl9pPr marL="1325334" algn="l" rtl="0" fontAlgn="base">
        <a:spcBef>
          <a:spcPct val="0"/>
        </a:spcBef>
        <a:spcAft>
          <a:spcPct val="0"/>
        </a:spcAft>
        <a:defRPr sz="2426" b="1">
          <a:solidFill>
            <a:srgbClr val="FF9900"/>
          </a:solidFill>
          <a:latin typeface="Arial Narrow" pitchFamily="34" charset="0"/>
        </a:defRPr>
      </a:lvl9pPr>
    </p:titleStyle>
    <p:bodyStyle>
      <a:lvl1pPr marL="248535" indent="-248535"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ea typeface="+mn-ea"/>
          <a:cs typeface="+mn-cs"/>
        </a:defRPr>
      </a:lvl1pPr>
      <a:lvl2pPr marL="538335" indent="-207169"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2pPr>
      <a:lvl3pPr marL="828311"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3pPr>
      <a:lvl4pPr marL="1159632"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4pPr>
      <a:lvl5pPr marL="1490969"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5pPr>
      <a:lvl6pPr marL="1822272"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6pPr>
      <a:lvl7pPr marL="2153607"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7pPr>
      <a:lvl8pPr marL="2484926"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8pPr>
      <a:lvl9pPr marL="2816243"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9pPr>
    </p:bodyStyle>
    <p:otherStyle>
      <a:defPPr>
        <a:defRPr lang="en-US"/>
      </a:defPPr>
      <a:lvl1pPr marL="0" algn="l" defTabSz="662735" rtl="0" eaLnBrk="1" latinLnBrk="0" hangingPunct="1">
        <a:defRPr sz="1371" kern="1200">
          <a:solidFill>
            <a:schemeClr val="tx1"/>
          </a:solidFill>
          <a:latin typeface="+mn-lt"/>
          <a:ea typeface="+mn-ea"/>
          <a:cs typeface="+mn-cs"/>
        </a:defRPr>
      </a:lvl1pPr>
      <a:lvl2pPr marL="331342" algn="l" defTabSz="662735" rtl="0" eaLnBrk="1" latinLnBrk="0" hangingPunct="1">
        <a:defRPr sz="1371" kern="1200">
          <a:solidFill>
            <a:schemeClr val="tx1"/>
          </a:solidFill>
          <a:latin typeface="+mn-lt"/>
          <a:ea typeface="+mn-ea"/>
          <a:cs typeface="+mn-cs"/>
        </a:defRPr>
      </a:lvl2pPr>
      <a:lvl3pPr marL="662735" algn="l" defTabSz="662735" rtl="0" eaLnBrk="1" latinLnBrk="0" hangingPunct="1">
        <a:defRPr sz="1371" kern="1200">
          <a:solidFill>
            <a:schemeClr val="tx1"/>
          </a:solidFill>
          <a:latin typeface="+mn-lt"/>
          <a:ea typeface="+mn-ea"/>
          <a:cs typeface="+mn-cs"/>
        </a:defRPr>
      </a:lvl3pPr>
      <a:lvl4pPr marL="993978" algn="l" defTabSz="662735" rtl="0" eaLnBrk="1" latinLnBrk="0" hangingPunct="1">
        <a:defRPr sz="1371" kern="1200">
          <a:solidFill>
            <a:schemeClr val="tx1"/>
          </a:solidFill>
          <a:latin typeface="+mn-lt"/>
          <a:ea typeface="+mn-ea"/>
          <a:cs typeface="+mn-cs"/>
        </a:defRPr>
      </a:lvl4pPr>
      <a:lvl5pPr marL="1325334" algn="l" defTabSz="662735" rtl="0" eaLnBrk="1" latinLnBrk="0" hangingPunct="1">
        <a:defRPr sz="1371" kern="1200">
          <a:solidFill>
            <a:schemeClr val="tx1"/>
          </a:solidFill>
          <a:latin typeface="+mn-lt"/>
          <a:ea typeface="+mn-ea"/>
          <a:cs typeface="+mn-cs"/>
        </a:defRPr>
      </a:lvl5pPr>
      <a:lvl6pPr marL="1656617" algn="l" defTabSz="662735" rtl="0" eaLnBrk="1" latinLnBrk="0" hangingPunct="1">
        <a:defRPr sz="1371" kern="1200">
          <a:solidFill>
            <a:schemeClr val="tx1"/>
          </a:solidFill>
          <a:latin typeface="+mn-lt"/>
          <a:ea typeface="+mn-ea"/>
          <a:cs typeface="+mn-cs"/>
        </a:defRPr>
      </a:lvl6pPr>
      <a:lvl7pPr marL="1987952" algn="l" defTabSz="662735" rtl="0" eaLnBrk="1" latinLnBrk="0" hangingPunct="1">
        <a:defRPr sz="1371" kern="1200">
          <a:solidFill>
            <a:schemeClr val="tx1"/>
          </a:solidFill>
          <a:latin typeface="+mn-lt"/>
          <a:ea typeface="+mn-ea"/>
          <a:cs typeface="+mn-cs"/>
        </a:defRPr>
      </a:lvl7pPr>
      <a:lvl8pPr marL="2319265" algn="l" defTabSz="662735" rtl="0" eaLnBrk="1" latinLnBrk="0" hangingPunct="1">
        <a:defRPr sz="1371" kern="1200">
          <a:solidFill>
            <a:schemeClr val="tx1"/>
          </a:solidFill>
          <a:latin typeface="+mn-lt"/>
          <a:ea typeface="+mn-ea"/>
          <a:cs typeface="+mn-cs"/>
        </a:defRPr>
      </a:lvl8pPr>
      <a:lvl9pPr marL="2650579" algn="l" defTabSz="662735" rtl="0" eaLnBrk="1" latinLnBrk="0" hangingPunct="1">
        <a:defRPr sz="137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64" y="162639"/>
            <a:ext cx="6451909" cy="4860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a:t>Click to edit Master title style</a:t>
            </a:r>
          </a:p>
        </p:txBody>
      </p:sp>
      <p:sp>
        <p:nvSpPr>
          <p:cNvPr id="1027" name="Rectangle 3"/>
          <p:cNvSpPr>
            <a:spLocks noGrp="1" noChangeArrowheads="1"/>
          </p:cNvSpPr>
          <p:nvPr>
            <p:ph type="body" idx="1"/>
          </p:nvPr>
        </p:nvSpPr>
        <p:spPr bwMode="auto">
          <a:xfrm>
            <a:off x="611560" y="951571"/>
            <a:ext cx="6946528" cy="3564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Slide Number Placeholder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ea typeface="MS PGothic" charset="0"/>
                <a:sym typeface="Helvetica Light" charset="0"/>
              </a:rPr>
              <a:pPr algn="ctr" defTabSz="481840">
                <a:defRPr/>
              </a:pPr>
              <a:t>‹#›</a:t>
            </a:fld>
            <a:endParaRPr lang="en-ZA" dirty="0">
              <a:solidFill>
                <a:srgbClr val="FFFFFF"/>
              </a:solidFill>
              <a:ea typeface="MS PGothic" charset="0"/>
              <a:sym typeface="Helvetica Light" charset="0"/>
            </a:endParaRPr>
          </a:p>
        </p:txBody>
      </p:sp>
    </p:spTree>
    <p:extLst>
      <p:ext uri="{BB962C8B-B14F-4D97-AF65-F5344CB8AC3E}">
        <p14:creationId xmlns:p14="http://schemas.microsoft.com/office/powerpoint/2010/main" val="8083149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ftr="0" dt="0"/>
  <p:txStyles>
    <p:titleStyle>
      <a:lvl1pPr algn="l" rtl="0" eaLnBrk="0" fontAlgn="base" hangingPunct="0">
        <a:lnSpc>
          <a:spcPct val="80000"/>
        </a:lnSpc>
        <a:spcBef>
          <a:spcPct val="0"/>
        </a:spcBef>
        <a:spcAft>
          <a:spcPct val="0"/>
        </a:spcAft>
        <a:defRPr sz="2109" b="1" cap="none" normalizeH="0" baseline="0">
          <a:solidFill>
            <a:srgbClr val="F99707"/>
          </a:solidFill>
          <a:latin typeface="+mn-lt"/>
          <a:ea typeface="+mj-ea"/>
          <a:cs typeface="+mj-cs"/>
        </a:defRPr>
      </a:lvl1pPr>
      <a:lvl2pPr algn="l" rtl="0" eaLnBrk="0" fontAlgn="base" hangingPunct="0">
        <a:spcBef>
          <a:spcPct val="0"/>
        </a:spcBef>
        <a:spcAft>
          <a:spcPct val="0"/>
        </a:spcAft>
        <a:defRPr sz="2426" b="1">
          <a:solidFill>
            <a:srgbClr val="FF9933"/>
          </a:solidFill>
          <a:latin typeface="Arial Narrow" pitchFamily="34" charset="0"/>
        </a:defRPr>
      </a:lvl2pPr>
      <a:lvl3pPr algn="l" rtl="0" eaLnBrk="0" fontAlgn="base" hangingPunct="0">
        <a:spcBef>
          <a:spcPct val="0"/>
        </a:spcBef>
        <a:spcAft>
          <a:spcPct val="0"/>
        </a:spcAft>
        <a:defRPr sz="2426" b="1">
          <a:solidFill>
            <a:srgbClr val="FF9933"/>
          </a:solidFill>
          <a:latin typeface="Arial Narrow" pitchFamily="34" charset="0"/>
        </a:defRPr>
      </a:lvl3pPr>
      <a:lvl4pPr algn="l" rtl="0" eaLnBrk="0" fontAlgn="base" hangingPunct="0">
        <a:spcBef>
          <a:spcPct val="0"/>
        </a:spcBef>
        <a:spcAft>
          <a:spcPct val="0"/>
        </a:spcAft>
        <a:defRPr sz="2426" b="1">
          <a:solidFill>
            <a:srgbClr val="FF9933"/>
          </a:solidFill>
          <a:latin typeface="Arial Narrow" pitchFamily="34" charset="0"/>
        </a:defRPr>
      </a:lvl4pPr>
      <a:lvl5pPr algn="l" rtl="0" eaLnBrk="0" fontAlgn="base" hangingPunct="0">
        <a:spcBef>
          <a:spcPct val="0"/>
        </a:spcBef>
        <a:spcAft>
          <a:spcPct val="0"/>
        </a:spcAft>
        <a:defRPr sz="2426" b="1">
          <a:solidFill>
            <a:srgbClr val="FF9933"/>
          </a:solidFill>
          <a:latin typeface="Arial Narrow" pitchFamily="34" charset="0"/>
        </a:defRPr>
      </a:lvl5pPr>
      <a:lvl6pPr marL="331342" algn="l" rtl="0" fontAlgn="base">
        <a:spcBef>
          <a:spcPct val="0"/>
        </a:spcBef>
        <a:spcAft>
          <a:spcPct val="0"/>
        </a:spcAft>
        <a:defRPr sz="2426" b="1">
          <a:solidFill>
            <a:srgbClr val="FF9900"/>
          </a:solidFill>
          <a:latin typeface="Arial Narrow" pitchFamily="34" charset="0"/>
        </a:defRPr>
      </a:lvl6pPr>
      <a:lvl7pPr marL="662735" algn="l" rtl="0" fontAlgn="base">
        <a:spcBef>
          <a:spcPct val="0"/>
        </a:spcBef>
        <a:spcAft>
          <a:spcPct val="0"/>
        </a:spcAft>
        <a:defRPr sz="2426" b="1">
          <a:solidFill>
            <a:srgbClr val="FF9900"/>
          </a:solidFill>
          <a:latin typeface="Arial Narrow" pitchFamily="34" charset="0"/>
        </a:defRPr>
      </a:lvl7pPr>
      <a:lvl8pPr marL="993978" algn="l" rtl="0" fontAlgn="base">
        <a:spcBef>
          <a:spcPct val="0"/>
        </a:spcBef>
        <a:spcAft>
          <a:spcPct val="0"/>
        </a:spcAft>
        <a:defRPr sz="2426" b="1">
          <a:solidFill>
            <a:srgbClr val="FF9900"/>
          </a:solidFill>
          <a:latin typeface="Arial Narrow" pitchFamily="34" charset="0"/>
        </a:defRPr>
      </a:lvl8pPr>
      <a:lvl9pPr marL="1325334" algn="l" rtl="0" fontAlgn="base">
        <a:spcBef>
          <a:spcPct val="0"/>
        </a:spcBef>
        <a:spcAft>
          <a:spcPct val="0"/>
        </a:spcAft>
        <a:defRPr sz="2426" b="1">
          <a:solidFill>
            <a:srgbClr val="FF9900"/>
          </a:solidFill>
          <a:latin typeface="Arial Narrow" pitchFamily="34" charset="0"/>
        </a:defRPr>
      </a:lvl9pPr>
    </p:titleStyle>
    <p:bodyStyle>
      <a:lvl1pPr marL="248535" indent="-248535"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ea typeface="+mn-ea"/>
          <a:cs typeface="+mn-cs"/>
        </a:defRPr>
      </a:lvl1pPr>
      <a:lvl2pPr marL="538335" indent="-207169"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2pPr>
      <a:lvl3pPr marL="828311"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3pPr>
      <a:lvl4pPr marL="1159632"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4pPr>
      <a:lvl5pPr marL="1490969"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5pPr>
      <a:lvl6pPr marL="1822272"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6pPr>
      <a:lvl7pPr marL="2153607"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7pPr>
      <a:lvl8pPr marL="2484926"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8pPr>
      <a:lvl9pPr marL="2816243"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9pPr>
    </p:bodyStyle>
    <p:otherStyle>
      <a:defPPr>
        <a:defRPr lang="en-US"/>
      </a:defPPr>
      <a:lvl1pPr marL="0" algn="l" defTabSz="662735" rtl="0" eaLnBrk="1" latinLnBrk="0" hangingPunct="1">
        <a:defRPr sz="1371" kern="1200">
          <a:solidFill>
            <a:schemeClr val="tx1"/>
          </a:solidFill>
          <a:latin typeface="+mn-lt"/>
          <a:ea typeface="+mn-ea"/>
          <a:cs typeface="+mn-cs"/>
        </a:defRPr>
      </a:lvl1pPr>
      <a:lvl2pPr marL="331342" algn="l" defTabSz="662735" rtl="0" eaLnBrk="1" latinLnBrk="0" hangingPunct="1">
        <a:defRPr sz="1371" kern="1200">
          <a:solidFill>
            <a:schemeClr val="tx1"/>
          </a:solidFill>
          <a:latin typeface="+mn-lt"/>
          <a:ea typeface="+mn-ea"/>
          <a:cs typeface="+mn-cs"/>
        </a:defRPr>
      </a:lvl2pPr>
      <a:lvl3pPr marL="662735" algn="l" defTabSz="662735" rtl="0" eaLnBrk="1" latinLnBrk="0" hangingPunct="1">
        <a:defRPr sz="1371" kern="1200">
          <a:solidFill>
            <a:schemeClr val="tx1"/>
          </a:solidFill>
          <a:latin typeface="+mn-lt"/>
          <a:ea typeface="+mn-ea"/>
          <a:cs typeface="+mn-cs"/>
        </a:defRPr>
      </a:lvl3pPr>
      <a:lvl4pPr marL="993978" algn="l" defTabSz="662735" rtl="0" eaLnBrk="1" latinLnBrk="0" hangingPunct="1">
        <a:defRPr sz="1371" kern="1200">
          <a:solidFill>
            <a:schemeClr val="tx1"/>
          </a:solidFill>
          <a:latin typeface="+mn-lt"/>
          <a:ea typeface="+mn-ea"/>
          <a:cs typeface="+mn-cs"/>
        </a:defRPr>
      </a:lvl4pPr>
      <a:lvl5pPr marL="1325334" algn="l" defTabSz="662735" rtl="0" eaLnBrk="1" latinLnBrk="0" hangingPunct="1">
        <a:defRPr sz="1371" kern="1200">
          <a:solidFill>
            <a:schemeClr val="tx1"/>
          </a:solidFill>
          <a:latin typeface="+mn-lt"/>
          <a:ea typeface="+mn-ea"/>
          <a:cs typeface="+mn-cs"/>
        </a:defRPr>
      </a:lvl5pPr>
      <a:lvl6pPr marL="1656617" algn="l" defTabSz="662735" rtl="0" eaLnBrk="1" latinLnBrk="0" hangingPunct="1">
        <a:defRPr sz="1371" kern="1200">
          <a:solidFill>
            <a:schemeClr val="tx1"/>
          </a:solidFill>
          <a:latin typeface="+mn-lt"/>
          <a:ea typeface="+mn-ea"/>
          <a:cs typeface="+mn-cs"/>
        </a:defRPr>
      </a:lvl6pPr>
      <a:lvl7pPr marL="1987952" algn="l" defTabSz="662735" rtl="0" eaLnBrk="1" latinLnBrk="0" hangingPunct="1">
        <a:defRPr sz="1371" kern="1200">
          <a:solidFill>
            <a:schemeClr val="tx1"/>
          </a:solidFill>
          <a:latin typeface="+mn-lt"/>
          <a:ea typeface="+mn-ea"/>
          <a:cs typeface="+mn-cs"/>
        </a:defRPr>
      </a:lvl7pPr>
      <a:lvl8pPr marL="2319265" algn="l" defTabSz="662735" rtl="0" eaLnBrk="1" latinLnBrk="0" hangingPunct="1">
        <a:defRPr sz="1371" kern="1200">
          <a:solidFill>
            <a:schemeClr val="tx1"/>
          </a:solidFill>
          <a:latin typeface="+mn-lt"/>
          <a:ea typeface="+mn-ea"/>
          <a:cs typeface="+mn-cs"/>
        </a:defRPr>
      </a:lvl8pPr>
      <a:lvl9pPr marL="2650579" algn="l" defTabSz="662735" rtl="0" eaLnBrk="1" latinLnBrk="0" hangingPunct="1">
        <a:defRPr sz="137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49" y="205979"/>
            <a:ext cx="6481763" cy="5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9" tIns="45550" rIns="91099" bIns="45550" numCol="1" anchor="ctr" anchorCtr="0" compatLnSpc="1">
            <a:prstTxWarp prst="textNoShape">
              <a:avLst/>
            </a:prstTxWarp>
          </a:bodyPr>
          <a:lstStyle/>
          <a:p>
            <a:pPr lvl="0"/>
            <a:r>
              <a:rPr lang="en-ZA" altLang="en-US"/>
              <a:t>Click to edit Master title style</a:t>
            </a:r>
          </a:p>
        </p:txBody>
      </p:sp>
      <p:sp>
        <p:nvSpPr>
          <p:cNvPr id="1027" name="Rectangle 3"/>
          <p:cNvSpPr>
            <a:spLocks noGrp="1" noChangeArrowheads="1"/>
          </p:cNvSpPr>
          <p:nvPr>
            <p:ph type="body" idx="1"/>
          </p:nvPr>
        </p:nvSpPr>
        <p:spPr bwMode="auto">
          <a:xfrm>
            <a:off x="250825" y="1006080"/>
            <a:ext cx="8642350" cy="358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9" tIns="45550" rIns="91099" bIns="4555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30" name="Rectangle 6"/>
          <p:cNvSpPr>
            <a:spLocks noGrp="1" noChangeArrowheads="1"/>
          </p:cNvSpPr>
          <p:nvPr>
            <p:ph type="sldNum" sz="quarter" idx="4"/>
          </p:nvPr>
        </p:nvSpPr>
        <p:spPr bwMode="auto">
          <a:xfrm>
            <a:off x="3505201" y="4839891"/>
            <a:ext cx="2133600" cy="30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9" tIns="45550" rIns="91099" bIns="45550" numCol="1" anchor="t" anchorCtr="0" compatLnSpc="1">
            <a:prstTxWarp prst="textNoShape">
              <a:avLst/>
            </a:prstTxWarp>
          </a:bodyPr>
          <a:lstStyle>
            <a:lvl1pPr algn="ctr">
              <a:defRPr sz="1050">
                <a:solidFill>
                  <a:schemeClr val="bg1"/>
                </a:solidFill>
              </a:defRPr>
            </a:lvl1pPr>
          </a:lstStyle>
          <a:p>
            <a:pPr defTabSz="685800" fontAlgn="base">
              <a:spcBef>
                <a:spcPct val="0"/>
              </a:spcBef>
              <a:spcAft>
                <a:spcPct val="0"/>
              </a:spcAft>
            </a:pPr>
            <a:fld id="{6BC3235A-83C9-44AB-A583-FC3A2B5EC718}" type="slidenum">
              <a:rPr lang="en-ZA" altLang="en-US" smtClean="0">
                <a:solidFill>
                  <a:srgbClr val="FFFFFF"/>
                </a:solidFill>
                <a:cs typeface="Arial" charset="0"/>
              </a:rPr>
              <a:pPr defTabSz="685800" fontAlgn="base">
                <a:spcBef>
                  <a:spcPct val="0"/>
                </a:spcBef>
                <a:spcAft>
                  <a:spcPct val="0"/>
                </a:spcAft>
              </a:pPr>
              <a:t>‹#›</a:t>
            </a:fld>
            <a:endParaRPr lang="en-ZA" altLang="en-US" dirty="0">
              <a:solidFill>
                <a:srgbClr val="FFFFFF"/>
              </a:solidFill>
              <a:cs typeface="Arial" charset="0"/>
            </a:endParaRPr>
          </a:p>
        </p:txBody>
      </p:sp>
    </p:spTree>
    <p:extLst>
      <p:ext uri="{BB962C8B-B14F-4D97-AF65-F5344CB8AC3E}">
        <p14:creationId xmlns:p14="http://schemas.microsoft.com/office/powerpoint/2010/main" val="296177468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fontAlgn="base">
        <a:spcBef>
          <a:spcPct val="0"/>
        </a:spcBef>
        <a:spcAft>
          <a:spcPct val="0"/>
        </a:spcAft>
        <a:defRPr sz="2400" b="1">
          <a:solidFill>
            <a:srgbClr val="FF9900"/>
          </a:solidFill>
          <a:latin typeface="+mj-lt"/>
          <a:ea typeface="+mj-ea"/>
          <a:cs typeface="+mj-cs"/>
        </a:defRPr>
      </a:lvl1pPr>
      <a:lvl2pPr algn="l" rtl="0" fontAlgn="base">
        <a:spcBef>
          <a:spcPct val="0"/>
        </a:spcBef>
        <a:spcAft>
          <a:spcPct val="0"/>
        </a:spcAft>
        <a:defRPr sz="2400" b="1">
          <a:solidFill>
            <a:srgbClr val="FF9900"/>
          </a:solidFill>
          <a:latin typeface="Arial Narrow" pitchFamily="34" charset="0"/>
        </a:defRPr>
      </a:lvl2pPr>
      <a:lvl3pPr algn="l" rtl="0" fontAlgn="base">
        <a:spcBef>
          <a:spcPct val="0"/>
        </a:spcBef>
        <a:spcAft>
          <a:spcPct val="0"/>
        </a:spcAft>
        <a:defRPr sz="2400" b="1">
          <a:solidFill>
            <a:srgbClr val="FF9900"/>
          </a:solidFill>
          <a:latin typeface="Arial Narrow" pitchFamily="34" charset="0"/>
        </a:defRPr>
      </a:lvl3pPr>
      <a:lvl4pPr algn="l" rtl="0" fontAlgn="base">
        <a:spcBef>
          <a:spcPct val="0"/>
        </a:spcBef>
        <a:spcAft>
          <a:spcPct val="0"/>
        </a:spcAft>
        <a:defRPr sz="2400" b="1">
          <a:solidFill>
            <a:srgbClr val="FF9900"/>
          </a:solidFill>
          <a:latin typeface="Arial Narrow" pitchFamily="34" charset="0"/>
        </a:defRPr>
      </a:lvl4pPr>
      <a:lvl5pPr algn="l" rtl="0" fontAlgn="base">
        <a:spcBef>
          <a:spcPct val="0"/>
        </a:spcBef>
        <a:spcAft>
          <a:spcPct val="0"/>
        </a:spcAft>
        <a:defRPr sz="2400" b="1">
          <a:solidFill>
            <a:srgbClr val="FF9900"/>
          </a:solidFill>
          <a:latin typeface="Arial Narrow" pitchFamily="34" charset="0"/>
        </a:defRPr>
      </a:lvl5pPr>
      <a:lvl6pPr marL="341625" algn="l" rtl="0" fontAlgn="base">
        <a:spcBef>
          <a:spcPct val="0"/>
        </a:spcBef>
        <a:spcAft>
          <a:spcPct val="0"/>
        </a:spcAft>
        <a:defRPr sz="2400" b="1">
          <a:solidFill>
            <a:srgbClr val="FF9900"/>
          </a:solidFill>
          <a:latin typeface="Arial Narrow" pitchFamily="34" charset="0"/>
        </a:defRPr>
      </a:lvl6pPr>
      <a:lvl7pPr marL="683273" algn="l" rtl="0" fontAlgn="base">
        <a:spcBef>
          <a:spcPct val="0"/>
        </a:spcBef>
        <a:spcAft>
          <a:spcPct val="0"/>
        </a:spcAft>
        <a:defRPr sz="2400" b="1">
          <a:solidFill>
            <a:srgbClr val="FF9900"/>
          </a:solidFill>
          <a:latin typeface="Arial Narrow" pitchFamily="34" charset="0"/>
        </a:defRPr>
      </a:lvl7pPr>
      <a:lvl8pPr marL="1024920" algn="l" rtl="0" fontAlgn="base">
        <a:spcBef>
          <a:spcPct val="0"/>
        </a:spcBef>
        <a:spcAft>
          <a:spcPct val="0"/>
        </a:spcAft>
        <a:defRPr sz="2400" b="1">
          <a:solidFill>
            <a:srgbClr val="FF9900"/>
          </a:solidFill>
          <a:latin typeface="Arial Narrow" pitchFamily="34" charset="0"/>
        </a:defRPr>
      </a:lvl8pPr>
      <a:lvl9pPr marL="1366554" algn="l" rtl="0" fontAlgn="base">
        <a:spcBef>
          <a:spcPct val="0"/>
        </a:spcBef>
        <a:spcAft>
          <a:spcPct val="0"/>
        </a:spcAft>
        <a:defRPr sz="2400" b="1">
          <a:solidFill>
            <a:srgbClr val="FF9900"/>
          </a:solidFill>
          <a:latin typeface="Arial Narrow" pitchFamily="34" charset="0"/>
        </a:defRPr>
      </a:lvl9pPr>
    </p:titleStyle>
    <p:bodyStyle>
      <a:lvl1pPr marL="256240" indent="-256240" algn="l" rtl="0" fontAlgn="base">
        <a:spcBef>
          <a:spcPct val="20000"/>
        </a:spcBef>
        <a:spcAft>
          <a:spcPct val="0"/>
        </a:spcAft>
        <a:buClr>
          <a:srgbClr val="FF9900"/>
        </a:buClr>
        <a:buSzPct val="80000"/>
        <a:buFont typeface="Wingdings" pitchFamily="2" charset="2"/>
        <a:buChar char="§"/>
        <a:defRPr sz="2100">
          <a:solidFill>
            <a:schemeClr val="tx1"/>
          </a:solidFill>
          <a:latin typeface="+mn-lt"/>
          <a:ea typeface="+mn-ea"/>
          <a:cs typeface="+mn-cs"/>
        </a:defRPr>
      </a:lvl1pPr>
      <a:lvl2pPr marL="555161" indent="-213542" algn="l" rtl="0" fontAlgn="base">
        <a:spcBef>
          <a:spcPct val="20000"/>
        </a:spcBef>
        <a:spcAft>
          <a:spcPct val="0"/>
        </a:spcAft>
        <a:buClr>
          <a:srgbClr val="FF9900"/>
        </a:buClr>
        <a:buSzPct val="80000"/>
        <a:buFont typeface="Wingdings" pitchFamily="2" charset="2"/>
        <a:buChar char="§"/>
        <a:defRPr sz="1800">
          <a:solidFill>
            <a:schemeClr val="tx1"/>
          </a:solidFill>
          <a:latin typeface="+mn-lt"/>
        </a:defRPr>
      </a:lvl2pPr>
      <a:lvl3pPr marL="854098" indent="-170810" algn="l" rtl="0" fontAlgn="base">
        <a:spcBef>
          <a:spcPct val="20000"/>
        </a:spcBef>
        <a:spcAft>
          <a:spcPct val="0"/>
        </a:spcAft>
        <a:buClr>
          <a:srgbClr val="FF9900"/>
        </a:buClr>
        <a:buSzPct val="80000"/>
        <a:buFont typeface="Wingdings" pitchFamily="2" charset="2"/>
        <a:buChar char="§"/>
        <a:defRPr sz="1500">
          <a:solidFill>
            <a:schemeClr val="tx1"/>
          </a:solidFill>
          <a:latin typeface="+mn-lt"/>
        </a:defRPr>
      </a:lvl3pPr>
      <a:lvl4pPr marL="1195733" indent="-170810" algn="l" rtl="0" fontAlgn="base">
        <a:spcBef>
          <a:spcPct val="20000"/>
        </a:spcBef>
        <a:spcAft>
          <a:spcPct val="0"/>
        </a:spcAft>
        <a:buClr>
          <a:srgbClr val="FF9900"/>
        </a:buClr>
        <a:buSzPct val="80000"/>
        <a:buFont typeface="Wingdings" pitchFamily="2" charset="2"/>
        <a:buChar char="§"/>
        <a:defRPr>
          <a:solidFill>
            <a:schemeClr val="tx1"/>
          </a:solidFill>
          <a:latin typeface="+mn-lt"/>
        </a:defRPr>
      </a:lvl4pPr>
      <a:lvl5pPr marL="1537380" indent="-170810"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5pPr>
      <a:lvl6pPr marL="1879023" indent="-170810"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6pPr>
      <a:lvl7pPr marL="2220652" indent="-170810"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7pPr>
      <a:lvl8pPr marL="2562294" indent="-170810"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8pPr>
      <a:lvl9pPr marL="2903913" indent="-170810"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9pPr>
    </p:bodyStyle>
    <p:otherStyle>
      <a:defPPr>
        <a:defRPr lang="en-US"/>
      </a:defPPr>
      <a:lvl1pPr marL="0" algn="l" defTabSz="683273" rtl="0" eaLnBrk="1" latinLnBrk="0" hangingPunct="1">
        <a:defRPr sz="1350" kern="1200">
          <a:solidFill>
            <a:schemeClr val="tx1"/>
          </a:solidFill>
          <a:latin typeface="+mn-lt"/>
          <a:ea typeface="+mn-ea"/>
          <a:cs typeface="+mn-cs"/>
        </a:defRPr>
      </a:lvl1pPr>
      <a:lvl2pPr marL="341625" algn="l" defTabSz="683273" rtl="0" eaLnBrk="1" latinLnBrk="0" hangingPunct="1">
        <a:defRPr sz="1350" kern="1200">
          <a:solidFill>
            <a:schemeClr val="tx1"/>
          </a:solidFill>
          <a:latin typeface="+mn-lt"/>
          <a:ea typeface="+mn-ea"/>
          <a:cs typeface="+mn-cs"/>
        </a:defRPr>
      </a:lvl2pPr>
      <a:lvl3pPr marL="683273" algn="l" defTabSz="683273" rtl="0" eaLnBrk="1" latinLnBrk="0" hangingPunct="1">
        <a:defRPr sz="1350" kern="1200">
          <a:solidFill>
            <a:schemeClr val="tx1"/>
          </a:solidFill>
          <a:latin typeface="+mn-lt"/>
          <a:ea typeface="+mn-ea"/>
          <a:cs typeface="+mn-cs"/>
        </a:defRPr>
      </a:lvl3pPr>
      <a:lvl4pPr marL="1024920" algn="l" defTabSz="683273" rtl="0" eaLnBrk="1" latinLnBrk="0" hangingPunct="1">
        <a:defRPr sz="1350" kern="1200">
          <a:solidFill>
            <a:schemeClr val="tx1"/>
          </a:solidFill>
          <a:latin typeface="+mn-lt"/>
          <a:ea typeface="+mn-ea"/>
          <a:cs typeface="+mn-cs"/>
        </a:defRPr>
      </a:lvl4pPr>
      <a:lvl5pPr marL="1366554" algn="l" defTabSz="683273" rtl="0" eaLnBrk="1" latinLnBrk="0" hangingPunct="1">
        <a:defRPr sz="1350" kern="1200">
          <a:solidFill>
            <a:schemeClr val="tx1"/>
          </a:solidFill>
          <a:latin typeface="+mn-lt"/>
          <a:ea typeface="+mn-ea"/>
          <a:cs typeface="+mn-cs"/>
        </a:defRPr>
      </a:lvl5pPr>
      <a:lvl6pPr marL="1708200" algn="l" defTabSz="683273" rtl="0" eaLnBrk="1" latinLnBrk="0" hangingPunct="1">
        <a:defRPr sz="1350" kern="1200">
          <a:solidFill>
            <a:schemeClr val="tx1"/>
          </a:solidFill>
          <a:latin typeface="+mn-lt"/>
          <a:ea typeface="+mn-ea"/>
          <a:cs typeface="+mn-cs"/>
        </a:defRPr>
      </a:lvl6pPr>
      <a:lvl7pPr marL="2049836" algn="l" defTabSz="683273" rtl="0" eaLnBrk="1" latinLnBrk="0" hangingPunct="1">
        <a:defRPr sz="1350" kern="1200">
          <a:solidFill>
            <a:schemeClr val="tx1"/>
          </a:solidFill>
          <a:latin typeface="+mn-lt"/>
          <a:ea typeface="+mn-ea"/>
          <a:cs typeface="+mn-cs"/>
        </a:defRPr>
      </a:lvl7pPr>
      <a:lvl8pPr marL="2391471" algn="l" defTabSz="683273" rtl="0" eaLnBrk="1" latinLnBrk="0" hangingPunct="1">
        <a:defRPr sz="1350" kern="1200">
          <a:solidFill>
            <a:schemeClr val="tx1"/>
          </a:solidFill>
          <a:latin typeface="+mn-lt"/>
          <a:ea typeface="+mn-ea"/>
          <a:cs typeface="+mn-cs"/>
        </a:defRPr>
      </a:lvl8pPr>
      <a:lvl9pPr marL="2733104" algn="l" defTabSz="68327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65" y="162640"/>
            <a:ext cx="6451909" cy="4860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a:t>Click to edit Master title style</a:t>
            </a:r>
          </a:p>
        </p:txBody>
      </p:sp>
      <p:sp>
        <p:nvSpPr>
          <p:cNvPr id="1027" name="Rectangle 3"/>
          <p:cNvSpPr>
            <a:spLocks noGrp="1" noChangeArrowheads="1"/>
          </p:cNvSpPr>
          <p:nvPr>
            <p:ph type="body" idx="1"/>
          </p:nvPr>
        </p:nvSpPr>
        <p:spPr bwMode="auto">
          <a:xfrm>
            <a:off x="611561" y="951571"/>
            <a:ext cx="6946528" cy="3564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15364" name="Rectangle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100" b="1">
                <a:solidFill>
                  <a:schemeClr val="bg1"/>
                </a:solidFill>
                <a:latin typeface="Arial" pitchFamily="34" charset="0"/>
                <a:cs typeface="+mn-cs"/>
              </a:defRPr>
            </a:lvl1pPr>
          </a:lstStyle>
          <a:p>
            <a:pPr algn="ctr" defTabSz="481828">
              <a:defRPr/>
            </a:pPr>
            <a:fld id="{BB19D966-3EAD-41A6-8E5F-86640C9254C2}" type="slidenum">
              <a:rPr lang="en-ZA" smtClean="0">
                <a:solidFill>
                  <a:srgbClr val="FFFFFF"/>
                </a:solidFill>
              </a:rPr>
              <a:pPr algn="ctr" defTabSz="481828">
                <a:defRPr/>
              </a:pPr>
              <a:t>‹#›</a:t>
            </a:fld>
            <a:endParaRPr lang="en-ZA" dirty="0">
              <a:solidFill>
                <a:srgbClr val="FFFFFF"/>
              </a:solidFill>
            </a:endParaRPr>
          </a:p>
        </p:txBody>
      </p:sp>
    </p:spTree>
    <p:extLst>
      <p:ext uri="{BB962C8B-B14F-4D97-AF65-F5344CB8AC3E}">
        <p14:creationId xmlns:p14="http://schemas.microsoft.com/office/powerpoint/2010/main" val="3345835416"/>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rtl="0" eaLnBrk="0" fontAlgn="base" hangingPunct="0">
        <a:lnSpc>
          <a:spcPct val="80000"/>
        </a:lnSpc>
        <a:spcBef>
          <a:spcPct val="0"/>
        </a:spcBef>
        <a:spcAft>
          <a:spcPct val="0"/>
        </a:spcAft>
        <a:defRPr sz="2100" b="1" cap="none" normalizeH="0" baseline="0">
          <a:solidFill>
            <a:srgbClr val="F99707"/>
          </a:solidFill>
          <a:latin typeface="+mn-lt"/>
          <a:ea typeface="+mj-ea"/>
          <a:cs typeface="+mj-cs"/>
        </a:defRPr>
      </a:lvl1pPr>
      <a:lvl2pPr algn="l" rtl="0" eaLnBrk="0" fontAlgn="base" hangingPunct="0">
        <a:spcBef>
          <a:spcPct val="0"/>
        </a:spcBef>
        <a:spcAft>
          <a:spcPct val="0"/>
        </a:spcAft>
        <a:defRPr sz="2400" b="1">
          <a:solidFill>
            <a:srgbClr val="FF9933"/>
          </a:solidFill>
          <a:latin typeface="Arial Narrow" pitchFamily="34" charset="0"/>
        </a:defRPr>
      </a:lvl2pPr>
      <a:lvl3pPr algn="l" rtl="0" eaLnBrk="0" fontAlgn="base" hangingPunct="0">
        <a:spcBef>
          <a:spcPct val="0"/>
        </a:spcBef>
        <a:spcAft>
          <a:spcPct val="0"/>
        </a:spcAft>
        <a:defRPr sz="2400" b="1">
          <a:solidFill>
            <a:srgbClr val="FF9933"/>
          </a:solidFill>
          <a:latin typeface="Arial Narrow" pitchFamily="34" charset="0"/>
        </a:defRPr>
      </a:lvl3pPr>
      <a:lvl4pPr algn="l" rtl="0" eaLnBrk="0" fontAlgn="base" hangingPunct="0">
        <a:spcBef>
          <a:spcPct val="0"/>
        </a:spcBef>
        <a:spcAft>
          <a:spcPct val="0"/>
        </a:spcAft>
        <a:defRPr sz="2400" b="1">
          <a:solidFill>
            <a:srgbClr val="FF9933"/>
          </a:solidFill>
          <a:latin typeface="Arial Narrow" pitchFamily="34" charset="0"/>
        </a:defRPr>
      </a:lvl4pPr>
      <a:lvl5pPr algn="l" rtl="0" eaLnBrk="0" fontAlgn="base" hangingPunct="0">
        <a:spcBef>
          <a:spcPct val="0"/>
        </a:spcBef>
        <a:spcAft>
          <a:spcPct val="0"/>
        </a:spcAft>
        <a:defRPr sz="2400" b="1">
          <a:solidFill>
            <a:srgbClr val="FF9933"/>
          </a:solidFill>
          <a:latin typeface="Arial Narrow" pitchFamily="34" charset="0"/>
        </a:defRPr>
      </a:lvl5pPr>
      <a:lvl6pPr marL="331334" algn="l" rtl="0" fontAlgn="base">
        <a:spcBef>
          <a:spcPct val="0"/>
        </a:spcBef>
        <a:spcAft>
          <a:spcPct val="0"/>
        </a:spcAft>
        <a:defRPr sz="2400" b="1">
          <a:solidFill>
            <a:srgbClr val="FF9900"/>
          </a:solidFill>
          <a:latin typeface="Arial Narrow" pitchFamily="34" charset="0"/>
        </a:defRPr>
      </a:lvl6pPr>
      <a:lvl7pPr marL="662719" algn="l" rtl="0" fontAlgn="base">
        <a:spcBef>
          <a:spcPct val="0"/>
        </a:spcBef>
        <a:spcAft>
          <a:spcPct val="0"/>
        </a:spcAft>
        <a:defRPr sz="2400" b="1">
          <a:solidFill>
            <a:srgbClr val="FF9900"/>
          </a:solidFill>
          <a:latin typeface="Arial Narrow" pitchFamily="34" charset="0"/>
        </a:defRPr>
      </a:lvl7pPr>
      <a:lvl8pPr marL="993953" algn="l" rtl="0" fontAlgn="base">
        <a:spcBef>
          <a:spcPct val="0"/>
        </a:spcBef>
        <a:spcAft>
          <a:spcPct val="0"/>
        </a:spcAft>
        <a:defRPr sz="2400" b="1">
          <a:solidFill>
            <a:srgbClr val="FF9900"/>
          </a:solidFill>
          <a:latin typeface="Arial Narrow" pitchFamily="34" charset="0"/>
        </a:defRPr>
      </a:lvl8pPr>
      <a:lvl9pPr marL="1325301" algn="l" rtl="0" fontAlgn="base">
        <a:spcBef>
          <a:spcPct val="0"/>
        </a:spcBef>
        <a:spcAft>
          <a:spcPct val="0"/>
        </a:spcAft>
        <a:defRPr sz="2400" b="1">
          <a:solidFill>
            <a:srgbClr val="FF9900"/>
          </a:solidFill>
          <a:latin typeface="Arial Narrow" pitchFamily="34" charset="0"/>
        </a:defRPr>
      </a:lvl9pPr>
    </p:titleStyle>
    <p:bodyStyle>
      <a:lvl1pPr marL="248529" indent="-248529" algn="l" rtl="0" eaLnBrk="0" fontAlgn="base" hangingPunct="0">
        <a:spcBef>
          <a:spcPct val="20000"/>
        </a:spcBef>
        <a:spcAft>
          <a:spcPct val="0"/>
        </a:spcAft>
        <a:buClr>
          <a:srgbClr val="F99707"/>
        </a:buClr>
        <a:buSzPct val="80000"/>
        <a:buFont typeface="Wingdings" pitchFamily="2" charset="2"/>
        <a:buChar char="§"/>
        <a:defRPr sz="2100">
          <a:solidFill>
            <a:schemeClr val="tx1"/>
          </a:solidFill>
          <a:latin typeface="+mn-lt"/>
          <a:ea typeface="+mn-ea"/>
          <a:cs typeface="+mn-cs"/>
        </a:defRPr>
      </a:lvl1pPr>
      <a:lvl2pPr marL="538322" indent="-207164" algn="l" rtl="0" eaLnBrk="0" fontAlgn="base" hangingPunct="0">
        <a:spcBef>
          <a:spcPct val="20000"/>
        </a:spcBef>
        <a:spcAft>
          <a:spcPct val="0"/>
        </a:spcAft>
        <a:buClr>
          <a:srgbClr val="F99707"/>
        </a:buClr>
        <a:buSzPct val="80000"/>
        <a:buFont typeface="Wingdings" pitchFamily="2" charset="2"/>
        <a:buChar char="§"/>
        <a:defRPr sz="1800">
          <a:solidFill>
            <a:schemeClr val="tx1"/>
          </a:solidFill>
          <a:latin typeface="+mn-lt"/>
        </a:defRPr>
      </a:lvl2pPr>
      <a:lvl3pPr marL="828290" indent="-165556" algn="l" rtl="0" eaLnBrk="0" fontAlgn="base" hangingPunct="0">
        <a:spcBef>
          <a:spcPct val="20000"/>
        </a:spcBef>
        <a:spcAft>
          <a:spcPct val="0"/>
        </a:spcAft>
        <a:buClr>
          <a:srgbClr val="F99707"/>
        </a:buClr>
        <a:buSzPct val="80000"/>
        <a:buFont typeface="Wingdings" pitchFamily="2" charset="2"/>
        <a:buChar char="§"/>
        <a:defRPr sz="1500">
          <a:solidFill>
            <a:schemeClr val="tx1"/>
          </a:solidFill>
          <a:latin typeface="+mn-lt"/>
        </a:defRPr>
      </a:lvl3pPr>
      <a:lvl4pPr marL="1159603" indent="-165556" algn="l" rtl="0" eaLnBrk="0" fontAlgn="base" hangingPunct="0">
        <a:spcBef>
          <a:spcPct val="20000"/>
        </a:spcBef>
        <a:spcAft>
          <a:spcPct val="0"/>
        </a:spcAft>
        <a:buClr>
          <a:srgbClr val="F99707"/>
        </a:buClr>
        <a:buSzPct val="80000"/>
        <a:buFont typeface="Wingdings" pitchFamily="2" charset="2"/>
        <a:buChar char="§"/>
        <a:defRPr sz="1500">
          <a:solidFill>
            <a:schemeClr val="tx1"/>
          </a:solidFill>
          <a:latin typeface="+mn-lt"/>
        </a:defRPr>
      </a:lvl4pPr>
      <a:lvl5pPr marL="1490932" indent="-165556" algn="l" rtl="0" eaLnBrk="0" fontAlgn="base" hangingPunct="0">
        <a:spcBef>
          <a:spcPct val="20000"/>
        </a:spcBef>
        <a:spcAft>
          <a:spcPct val="0"/>
        </a:spcAft>
        <a:buClr>
          <a:srgbClr val="F99707"/>
        </a:buClr>
        <a:buSzPct val="80000"/>
        <a:buFont typeface="Wingdings" pitchFamily="2" charset="2"/>
        <a:buChar char="§"/>
        <a:defRPr sz="1200">
          <a:solidFill>
            <a:schemeClr val="tx1"/>
          </a:solidFill>
          <a:latin typeface="+mn-lt"/>
        </a:defRPr>
      </a:lvl5pPr>
      <a:lvl6pPr marL="1822226" indent="-165556"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6pPr>
      <a:lvl7pPr marL="2153553" indent="-165556"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7pPr>
      <a:lvl8pPr marL="2484864" indent="-165556"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8pPr>
      <a:lvl9pPr marL="2816173" indent="-165556"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9pPr>
    </p:bodyStyle>
    <p:otherStyle>
      <a:defPPr>
        <a:defRPr lang="en-US"/>
      </a:defPPr>
      <a:lvl1pPr marL="0" algn="l" defTabSz="662719" rtl="0" eaLnBrk="1" latinLnBrk="0" hangingPunct="1">
        <a:defRPr sz="1400" kern="1200">
          <a:solidFill>
            <a:schemeClr val="tx1"/>
          </a:solidFill>
          <a:latin typeface="+mn-lt"/>
          <a:ea typeface="+mn-ea"/>
          <a:cs typeface="+mn-cs"/>
        </a:defRPr>
      </a:lvl1pPr>
      <a:lvl2pPr marL="331334" algn="l" defTabSz="662719" rtl="0" eaLnBrk="1" latinLnBrk="0" hangingPunct="1">
        <a:defRPr sz="1400" kern="1200">
          <a:solidFill>
            <a:schemeClr val="tx1"/>
          </a:solidFill>
          <a:latin typeface="+mn-lt"/>
          <a:ea typeface="+mn-ea"/>
          <a:cs typeface="+mn-cs"/>
        </a:defRPr>
      </a:lvl2pPr>
      <a:lvl3pPr marL="662719" algn="l" defTabSz="662719" rtl="0" eaLnBrk="1" latinLnBrk="0" hangingPunct="1">
        <a:defRPr sz="1400" kern="1200">
          <a:solidFill>
            <a:schemeClr val="tx1"/>
          </a:solidFill>
          <a:latin typeface="+mn-lt"/>
          <a:ea typeface="+mn-ea"/>
          <a:cs typeface="+mn-cs"/>
        </a:defRPr>
      </a:lvl3pPr>
      <a:lvl4pPr marL="993953" algn="l" defTabSz="662719" rtl="0" eaLnBrk="1" latinLnBrk="0" hangingPunct="1">
        <a:defRPr sz="1400" kern="1200">
          <a:solidFill>
            <a:schemeClr val="tx1"/>
          </a:solidFill>
          <a:latin typeface="+mn-lt"/>
          <a:ea typeface="+mn-ea"/>
          <a:cs typeface="+mn-cs"/>
        </a:defRPr>
      </a:lvl4pPr>
      <a:lvl5pPr marL="1325301" algn="l" defTabSz="662719" rtl="0" eaLnBrk="1" latinLnBrk="0" hangingPunct="1">
        <a:defRPr sz="1400" kern="1200">
          <a:solidFill>
            <a:schemeClr val="tx1"/>
          </a:solidFill>
          <a:latin typeface="+mn-lt"/>
          <a:ea typeface="+mn-ea"/>
          <a:cs typeface="+mn-cs"/>
        </a:defRPr>
      </a:lvl5pPr>
      <a:lvl6pPr marL="1656575" algn="l" defTabSz="662719" rtl="0" eaLnBrk="1" latinLnBrk="0" hangingPunct="1">
        <a:defRPr sz="1400" kern="1200">
          <a:solidFill>
            <a:schemeClr val="tx1"/>
          </a:solidFill>
          <a:latin typeface="+mn-lt"/>
          <a:ea typeface="+mn-ea"/>
          <a:cs typeface="+mn-cs"/>
        </a:defRPr>
      </a:lvl6pPr>
      <a:lvl7pPr marL="1987902" algn="l" defTabSz="662719" rtl="0" eaLnBrk="1" latinLnBrk="0" hangingPunct="1">
        <a:defRPr sz="1400" kern="1200">
          <a:solidFill>
            <a:schemeClr val="tx1"/>
          </a:solidFill>
          <a:latin typeface="+mn-lt"/>
          <a:ea typeface="+mn-ea"/>
          <a:cs typeface="+mn-cs"/>
        </a:defRPr>
      </a:lvl7pPr>
      <a:lvl8pPr marL="2319207" algn="l" defTabSz="662719" rtl="0" eaLnBrk="1" latinLnBrk="0" hangingPunct="1">
        <a:defRPr sz="1400" kern="1200">
          <a:solidFill>
            <a:schemeClr val="tx1"/>
          </a:solidFill>
          <a:latin typeface="+mn-lt"/>
          <a:ea typeface="+mn-ea"/>
          <a:cs typeface="+mn-cs"/>
        </a:defRPr>
      </a:lvl8pPr>
      <a:lvl9pPr marL="2650513" algn="l" defTabSz="66271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51149" y="205942"/>
            <a:ext cx="6481837" cy="529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284" tIns="47643" rIns="95284" bIns="47643" numCol="1" anchor="ctr" anchorCtr="0" compatLnSpc="1">
            <a:prstTxWarp prst="textNoShape">
              <a:avLst/>
            </a:prstTxWarp>
          </a:bodyPr>
          <a:lstStyle/>
          <a:p>
            <a:pPr lvl="0"/>
            <a:r>
              <a:rPr lang="en-ZA" altLang="en-US"/>
              <a:t>Click to edit Master title style</a:t>
            </a:r>
          </a:p>
        </p:txBody>
      </p:sp>
      <p:sp>
        <p:nvSpPr>
          <p:cNvPr id="8195" name="Rectangle 3"/>
          <p:cNvSpPr>
            <a:spLocks noGrp="1" noChangeArrowheads="1"/>
          </p:cNvSpPr>
          <p:nvPr>
            <p:ph type="body" idx="1"/>
          </p:nvPr>
        </p:nvSpPr>
        <p:spPr bwMode="auto">
          <a:xfrm>
            <a:off x="251149" y="1006265"/>
            <a:ext cx="8641705" cy="3588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284" tIns="47643" rIns="95284" bIns="47643"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30" name="Rectangle 6"/>
          <p:cNvSpPr>
            <a:spLocks noGrp="1" noChangeArrowheads="1"/>
          </p:cNvSpPr>
          <p:nvPr>
            <p:ph type="sldNum" sz="quarter" idx="4"/>
          </p:nvPr>
        </p:nvSpPr>
        <p:spPr bwMode="auto">
          <a:xfrm>
            <a:off x="3504903" y="4839612"/>
            <a:ext cx="2134196" cy="303888"/>
          </a:xfrm>
          <a:prstGeom prst="rect">
            <a:avLst/>
          </a:prstGeom>
          <a:noFill/>
          <a:ln w="9525">
            <a:noFill/>
            <a:miter lim="800000"/>
            <a:headEnd/>
            <a:tailEnd/>
          </a:ln>
          <a:effectLst/>
        </p:spPr>
        <p:txBody>
          <a:bodyPr vert="horz" wrap="square" lIns="95284" tIns="47643" rIns="95284" bIns="47643" numCol="1" anchor="t" anchorCtr="0" compatLnSpc="1">
            <a:prstTxWarp prst="textNoShape">
              <a:avLst/>
            </a:prstTxWarp>
          </a:bodyPr>
          <a:lstStyle>
            <a:lvl1pPr algn="ctr" defTabSz="479663" eaLnBrk="1" hangingPunct="1">
              <a:defRPr sz="1100">
                <a:solidFill>
                  <a:srgbClr val="FFFFFF"/>
                </a:solidFill>
                <a:latin typeface="Arial" panose="020B0604020202020204" pitchFamily="34" charset="0"/>
              </a:defRPr>
            </a:lvl1pPr>
          </a:lstStyle>
          <a:p>
            <a:pPr fontAlgn="base">
              <a:spcBef>
                <a:spcPct val="0"/>
              </a:spcBef>
              <a:spcAft>
                <a:spcPct val="0"/>
              </a:spcAft>
              <a:defRPr/>
            </a:pPr>
            <a:fld id="{B66C9F79-8794-4306-9491-0B3225E01CF0}" type="slidenum">
              <a:rPr lang="en-ZA" altLang="en-US">
                <a:sym typeface="Helvetica Light"/>
              </a:rPr>
              <a:pPr fontAlgn="base">
                <a:spcBef>
                  <a:spcPct val="0"/>
                </a:spcBef>
                <a:spcAft>
                  <a:spcPct val="0"/>
                </a:spcAft>
                <a:defRPr/>
              </a:pPr>
              <a:t>‹#›</a:t>
            </a:fld>
            <a:endParaRPr lang="en-ZA" altLang="en-US">
              <a:sym typeface="Helvetica Light"/>
            </a:endParaRPr>
          </a:p>
        </p:txBody>
      </p:sp>
    </p:spTree>
    <p:extLst>
      <p:ext uri="{BB962C8B-B14F-4D97-AF65-F5344CB8AC3E}">
        <p14:creationId xmlns:p14="http://schemas.microsoft.com/office/powerpoint/2010/main" val="31149776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2400" b="1">
          <a:solidFill>
            <a:srgbClr val="FF9900"/>
          </a:solidFill>
          <a:latin typeface="+mj-lt"/>
          <a:ea typeface="+mj-ea"/>
          <a:cs typeface="+mj-cs"/>
        </a:defRPr>
      </a:lvl1pPr>
      <a:lvl2pPr algn="l" rtl="0" eaLnBrk="0" fontAlgn="base" hangingPunct="0">
        <a:spcBef>
          <a:spcPct val="0"/>
        </a:spcBef>
        <a:spcAft>
          <a:spcPct val="0"/>
        </a:spcAft>
        <a:defRPr sz="2400" b="1">
          <a:solidFill>
            <a:srgbClr val="FF9900"/>
          </a:solidFill>
          <a:latin typeface="Arial Narrow" pitchFamily="34" charset="0"/>
        </a:defRPr>
      </a:lvl2pPr>
      <a:lvl3pPr algn="l" rtl="0" eaLnBrk="0" fontAlgn="base" hangingPunct="0">
        <a:spcBef>
          <a:spcPct val="0"/>
        </a:spcBef>
        <a:spcAft>
          <a:spcPct val="0"/>
        </a:spcAft>
        <a:defRPr sz="2400" b="1">
          <a:solidFill>
            <a:srgbClr val="FF9900"/>
          </a:solidFill>
          <a:latin typeface="Arial Narrow" pitchFamily="34" charset="0"/>
        </a:defRPr>
      </a:lvl3pPr>
      <a:lvl4pPr algn="l" rtl="0" eaLnBrk="0" fontAlgn="base" hangingPunct="0">
        <a:spcBef>
          <a:spcPct val="0"/>
        </a:spcBef>
        <a:spcAft>
          <a:spcPct val="0"/>
        </a:spcAft>
        <a:defRPr sz="2400" b="1">
          <a:solidFill>
            <a:srgbClr val="FF9900"/>
          </a:solidFill>
          <a:latin typeface="Arial Narrow" pitchFamily="34" charset="0"/>
        </a:defRPr>
      </a:lvl4pPr>
      <a:lvl5pPr algn="l" rtl="0" eaLnBrk="0" fontAlgn="base" hangingPunct="0">
        <a:spcBef>
          <a:spcPct val="0"/>
        </a:spcBef>
        <a:spcAft>
          <a:spcPct val="0"/>
        </a:spcAft>
        <a:defRPr sz="2400" b="1">
          <a:solidFill>
            <a:srgbClr val="FF9900"/>
          </a:solidFill>
          <a:latin typeface="Arial Narrow" pitchFamily="34" charset="0"/>
        </a:defRPr>
      </a:lvl5pPr>
      <a:lvl6pPr marL="335147" algn="l" rtl="0" fontAlgn="base">
        <a:spcBef>
          <a:spcPct val="0"/>
        </a:spcBef>
        <a:spcAft>
          <a:spcPct val="0"/>
        </a:spcAft>
        <a:defRPr sz="2400" b="1">
          <a:solidFill>
            <a:srgbClr val="FF9900"/>
          </a:solidFill>
          <a:latin typeface="Arial Narrow" pitchFamily="34" charset="0"/>
        </a:defRPr>
      </a:lvl6pPr>
      <a:lvl7pPr marL="670313" algn="l" rtl="0" fontAlgn="base">
        <a:spcBef>
          <a:spcPct val="0"/>
        </a:spcBef>
        <a:spcAft>
          <a:spcPct val="0"/>
        </a:spcAft>
        <a:defRPr sz="2400" b="1">
          <a:solidFill>
            <a:srgbClr val="FF9900"/>
          </a:solidFill>
          <a:latin typeface="Arial Narrow" pitchFamily="34" charset="0"/>
        </a:defRPr>
      </a:lvl7pPr>
      <a:lvl8pPr marL="1005472" algn="l" rtl="0" fontAlgn="base">
        <a:spcBef>
          <a:spcPct val="0"/>
        </a:spcBef>
        <a:spcAft>
          <a:spcPct val="0"/>
        </a:spcAft>
        <a:defRPr sz="2400" b="1">
          <a:solidFill>
            <a:srgbClr val="FF9900"/>
          </a:solidFill>
          <a:latin typeface="Arial Narrow" pitchFamily="34" charset="0"/>
        </a:defRPr>
      </a:lvl8pPr>
      <a:lvl9pPr marL="1340615" algn="l" rtl="0" fontAlgn="base">
        <a:spcBef>
          <a:spcPct val="0"/>
        </a:spcBef>
        <a:spcAft>
          <a:spcPct val="0"/>
        </a:spcAft>
        <a:defRPr sz="2400" b="1">
          <a:solidFill>
            <a:srgbClr val="FF9900"/>
          </a:solidFill>
          <a:latin typeface="Arial Narrow" pitchFamily="34" charset="0"/>
        </a:defRPr>
      </a:lvl9pPr>
    </p:titleStyle>
    <p:bodyStyle>
      <a:lvl1pPr marL="249458" indent="-249458" algn="l" rtl="0" eaLnBrk="0" fontAlgn="base" hangingPunct="0">
        <a:spcBef>
          <a:spcPct val="20000"/>
        </a:spcBef>
        <a:spcAft>
          <a:spcPct val="0"/>
        </a:spcAft>
        <a:buClr>
          <a:srgbClr val="FF9900"/>
        </a:buClr>
        <a:buSzPct val="80000"/>
        <a:buFont typeface="Wingdings" panose="05000000000000000000" pitchFamily="2" charset="2"/>
        <a:buChar char="§"/>
        <a:defRPr sz="2100">
          <a:solidFill>
            <a:schemeClr val="tx1"/>
          </a:solidFill>
          <a:latin typeface="+mn-lt"/>
          <a:ea typeface="+mn-ea"/>
          <a:cs typeface="+mn-cs"/>
        </a:defRPr>
      </a:lvl1pPr>
      <a:lvl2pPr marL="543283" indent="-207603" algn="l" rtl="0" eaLnBrk="0" fontAlgn="base" hangingPunct="0">
        <a:spcBef>
          <a:spcPct val="20000"/>
        </a:spcBef>
        <a:spcAft>
          <a:spcPct val="0"/>
        </a:spcAft>
        <a:buClr>
          <a:srgbClr val="FF9900"/>
        </a:buClr>
        <a:buSzPct val="80000"/>
        <a:buFont typeface="Wingdings" panose="05000000000000000000" pitchFamily="2" charset="2"/>
        <a:buChar char="§"/>
        <a:defRPr sz="1800">
          <a:solidFill>
            <a:schemeClr val="tx1"/>
          </a:solidFill>
          <a:latin typeface="+mn-lt"/>
        </a:defRPr>
      </a:lvl2pPr>
      <a:lvl3pPr marL="835433" indent="-164911"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defRPr>
      </a:lvl3pPr>
      <a:lvl4pPr marL="1171951" indent="-164911"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defRPr>
      </a:lvl4pPr>
      <a:lvl5pPr marL="1506794" indent="-164911" algn="l" rtl="0" eaLnBrk="0" fontAlgn="base" hangingPunct="0">
        <a:spcBef>
          <a:spcPct val="20000"/>
        </a:spcBef>
        <a:spcAft>
          <a:spcPct val="0"/>
        </a:spcAft>
        <a:buClr>
          <a:srgbClr val="FF9900"/>
        </a:buClr>
        <a:buSzPct val="80000"/>
        <a:buFont typeface="Wingdings" panose="05000000000000000000" pitchFamily="2" charset="2"/>
        <a:buChar char="§"/>
        <a:defRPr sz="1200">
          <a:solidFill>
            <a:schemeClr val="tx1"/>
          </a:solidFill>
          <a:latin typeface="+mn-lt"/>
        </a:defRPr>
      </a:lvl5pPr>
      <a:lvl6pPr marL="1843339" indent="-167485"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6pPr>
      <a:lvl7pPr marL="2178496" indent="-167485"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7pPr>
      <a:lvl8pPr marL="2513642" indent="-167485"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8pPr>
      <a:lvl9pPr marL="2848788" indent="-167485"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9pPr>
    </p:bodyStyle>
    <p:otherStyle>
      <a:defPPr>
        <a:defRPr lang="en-US"/>
      </a:defPPr>
      <a:lvl1pPr marL="0" algn="l" defTabSz="670313" rtl="0" eaLnBrk="1" latinLnBrk="0" hangingPunct="1">
        <a:defRPr sz="1400" kern="1200">
          <a:solidFill>
            <a:schemeClr val="tx1"/>
          </a:solidFill>
          <a:latin typeface="+mn-lt"/>
          <a:ea typeface="+mn-ea"/>
          <a:cs typeface="+mn-cs"/>
        </a:defRPr>
      </a:lvl1pPr>
      <a:lvl2pPr marL="335147" algn="l" defTabSz="670313" rtl="0" eaLnBrk="1" latinLnBrk="0" hangingPunct="1">
        <a:defRPr sz="1400" kern="1200">
          <a:solidFill>
            <a:schemeClr val="tx1"/>
          </a:solidFill>
          <a:latin typeface="+mn-lt"/>
          <a:ea typeface="+mn-ea"/>
          <a:cs typeface="+mn-cs"/>
        </a:defRPr>
      </a:lvl2pPr>
      <a:lvl3pPr marL="670313" algn="l" defTabSz="670313" rtl="0" eaLnBrk="1" latinLnBrk="0" hangingPunct="1">
        <a:defRPr sz="1400" kern="1200">
          <a:solidFill>
            <a:schemeClr val="tx1"/>
          </a:solidFill>
          <a:latin typeface="+mn-lt"/>
          <a:ea typeface="+mn-ea"/>
          <a:cs typeface="+mn-cs"/>
        </a:defRPr>
      </a:lvl3pPr>
      <a:lvl4pPr marL="1005472" algn="l" defTabSz="670313" rtl="0" eaLnBrk="1" latinLnBrk="0" hangingPunct="1">
        <a:defRPr sz="1400" kern="1200">
          <a:solidFill>
            <a:schemeClr val="tx1"/>
          </a:solidFill>
          <a:latin typeface="+mn-lt"/>
          <a:ea typeface="+mn-ea"/>
          <a:cs typeface="+mn-cs"/>
        </a:defRPr>
      </a:lvl4pPr>
      <a:lvl5pPr marL="1340615" algn="l" defTabSz="670313" rtl="0" eaLnBrk="1" latinLnBrk="0" hangingPunct="1">
        <a:defRPr sz="1400" kern="1200">
          <a:solidFill>
            <a:schemeClr val="tx1"/>
          </a:solidFill>
          <a:latin typeface="+mn-lt"/>
          <a:ea typeface="+mn-ea"/>
          <a:cs typeface="+mn-cs"/>
        </a:defRPr>
      </a:lvl5pPr>
      <a:lvl6pPr marL="1675766" algn="l" defTabSz="670313" rtl="0" eaLnBrk="1" latinLnBrk="0" hangingPunct="1">
        <a:defRPr sz="1400" kern="1200">
          <a:solidFill>
            <a:schemeClr val="tx1"/>
          </a:solidFill>
          <a:latin typeface="+mn-lt"/>
          <a:ea typeface="+mn-ea"/>
          <a:cs typeface="+mn-cs"/>
        </a:defRPr>
      </a:lvl6pPr>
      <a:lvl7pPr marL="2010921" algn="l" defTabSz="670313" rtl="0" eaLnBrk="1" latinLnBrk="0" hangingPunct="1">
        <a:defRPr sz="1400" kern="1200">
          <a:solidFill>
            <a:schemeClr val="tx1"/>
          </a:solidFill>
          <a:latin typeface="+mn-lt"/>
          <a:ea typeface="+mn-ea"/>
          <a:cs typeface="+mn-cs"/>
        </a:defRPr>
      </a:lvl7pPr>
      <a:lvl8pPr marL="2346069" algn="l" defTabSz="670313" rtl="0" eaLnBrk="1" latinLnBrk="0" hangingPunct="1">
        <a:defRPr sz="1400" kern="1200">
          <a:solidFill>
            <a:schemeClr val="tx1"/>
          </a:solidFill>
          <a:latin typeface="+mn-lt"/>
          <a:ea typeface="+mn-ea"/>
          <a:cs typeface="+mn-cs"/>
        </a:defRPr>
      </a:lvl8pPr>
      <a:lvl9pPr marL="2681212" algn="l" defTabSz="67031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64" y="162639"/>
            <a:ext cx="6451909" cy="4860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a:t>Click to edit Master title style</a:t>
            </a:r>
          </a:p>
        </p:txBody>
      </p:sp>
      <p:sp>
        <p:nvSpPr>
          <p:cNvPr id="1027" name="Rectangle 3"/>
          <p:cNvSpPr>
            <a:spLocks noGrp="1" noChangeArrowheads="1"/>
          </p:cNvSpPr>
          <p:nvPr>
            <p:ph type="body" idx="1"/>
          </p:nvPr>
        </p:nvSpPr>
        <p:spPr bwMode="auto">
          <a:xfrm>
            <a:off x="611560" y="951571"/>
            <a:ext cx="6946528" cy="3564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15364" name="Rectangle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rPr>
              <a:pPr algn="ctr" defTabSz="481840">
                <a:defRPr/>
              </a:pPr>
              <a:t>‹#›</a:t>
            </a:fld>
            <a:endParaRPr lang="en-ZA" dirty="0">
              <a:solidFill>
                <a:srgbClr val="FFFFFF"/>
              </a:solidFill>
            </a:endParaRPr>
          </a:p>
        </p:txBody>
      </p:sp>
    </p:spTree>
    <p:extLst>
      <p:ext uri="{BB962C8B-B14F-4D97-AF65-F5344CB8AC3E}">
        <p14:creationId xmlns:p14="http://schemas.microsoft.com/office/powerpoint/2010/main" val="3922185823"/>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l" rtl="0" eaLnBrk="0" fontAlgn="base" hangingPunct="0">
        <a:lnSpc>
          <a:spcPct val="80000"/>
        </a:lnSpc>
        <a:spcBef>
          <a:spcPct val="0"/>
        </a:spcBef>
        <a:spcAft>
          <a:spcPct val="0"/>
        </a:spcAft>
        <a:defRPr sz="2109" b="1" cap="none" normalizeH="0" baseline="0">
          <a:solidFill>
            <a:srgbClr val="F99707"/>
          </a:solidFill>
          <a:latin typeface="+mn-lt"/>
          <a:ea typeface="+mj-ea"/>
          <a:cs typeface="+mj-cs"/>
        </a:defRPr>
      </a:lvl1pPr>
      <a:lvl2pPr algn="l" rtl="0" eaLnBrk="0" fontAlgn="base" hangingPunct="0">
        <a:spcBef>
          <a:spcPct val="0"/>
        </a:spcBef>
        <a:spcAft>
          <a:spcPct val="0"/>
        </a:spcAft>
        <a:defRPr sz="2426" b="1">
          <a:solidFill>
            <a:srgbClr val="FF9933"/>
          </a:solidFill>
          <a:latin typeface="Arial Narrow" pitchFamily="34" charset="0"/>
        </a:defRPr>
      </a:lvl2pPr>
      <a:lvl3pPr algn="l" rtl="0" eaLnBrk="0" fontAlgn="base" hangingPunct="0">
        <a:spcBef>
          <a:spcPct val="0"/>
        </a:spcBef>
        <a:spcAft>
          <a:spcPct val="0"/>
        </a:spcAft>
        <a:defRPr sz="2426" b="1">
          <a:solidFill>
            <a:srgbClr val="FF9933"/>
          </a:solidFill>
          <a:latin typeface="Arial Narrow" pitchFamily="34" charset="0"/>
        </a:defRPr>
      </a:lvl3pPr>
      <a:lvl4pPr algn="l" rtl="0" eaLnBrk="0" fontAlgn="base" hangingPunct="0">
        <a:spcBef>
          <a:spcPct val="0"/>
        </a:spcBef>
        <a:spcAft>
          <a:spcPct val="0"/>
        </a:spcAft>
        <a:defRPr sz="2426" b="1">
          <a:solidFill>
            <a:srgbClr val="FF9933"/>
          </a:solidFill>
          <a:latin typeface="Arial Narrow" pitchFamily="34" charset="0"/>
        </a:defRPr>
      </a:lvl4pPr>
      <a:lvl5pPr algn="l" rtl="0" eaLnBrk="0" fontAlgn="base" hangingPunct="0">
        <a:spcBef>
          <a:spcPct val="0"/>
        </a:spcBef>
        <a:spcAft>
          <a:spcPct val="0"/>
        </a:spcAft>
        <a:defRPr sz="2426" b="1">
          <a:solidFill>
            <a:srgbClr val="FF9933"/>
          </a:solidFill>
          <a:latin typeface="Arial Narrow" pitchFamily="34" charset="0"/>
        </a:defRPr>
      </a:lvl5pPr>
      <a:lvl6pPr marL="331342" algn="l" rtl="0" fontAlgn="base">
        <a:spcBef>
          <a:spcPct val="0"/>
        </a:spcBef>
        <a:spcAft>
          <a:spcPct val="0"/>
        </a:spcAft>
        <a:defRPr sz="2426" b="1">
          <a:solidFill>
            <a:srgbClr val="FF9900"/>
          </a:solidFill>
          <a:latin typeface="Arial Narrow" pitchFamily="34" charset="0"/>
        </a:defRPr>
      </a:lvl6pPr>
      <a:lvl7pPr marL="662735" algn="l" rtl="0" fontAlgn="base">
        <a:spcBef>
          <a:spcPct val="0"/>
        </a:spcBef>
        <a:spcAft>
          <a:spcPct val="0"/>
        </a:spcAft>
        <a:defRPr sz="2426" b="1">
          <a:solidFill>
            <a:srgbClr val="FF9900"/>
          </a:solidFill>
          <a:latin typeface="Arial Narrow" pitchFamily="34" charset="0"/>
        </a:defRPr>
      </a:lvl7pPr>
      <a:lvl8pPr marL="993978" algn="l" rtl="0" fontAlgn="base">
        <a:spcBef>
          <a:spcPct val="0"/>
        </a:spcBef>
        <a:spcAft>
          <a:spcPct val="0"/>
        </a:spcAft>
        <a:defRPr sz="2426" b="1">
          <a:solidFill>
            <a:srgbClr val="FF9900"/>
          </a:solidFill>
          <a:latin typeface="Arial Narrow" pitchFamily="34" charset="0"/>
        </a:defRPr>
      </a:lvl8pPr>
      <a:lvl9pPr marL="1325334" algn="l" rtl="0" fontAlgn="base">
        <a:spcBef>
          <a:spcPct val="0"/>
        </a:spcBef>
        <a:spcAft>
          <a:spcPct val="0"/>
        </a:spcAft>
        <a:defRPr sz="2426" b="1">
          <a:solidFill>
            <a:srgbClr val="FF9900"/>
          </a:solidFill>
          <a:latin typeface="Arial Narrow" pitchFamily="34" charset="0"/>
        </a:defRPr>
      </a:lvl9pPr>
    </p:titleStyle>
    <p:bodyStyle>
      <a:lvl1pPr marL="248535" indent="-248535" algn="l" rtl="0" eaLnBrk="0" fontAlgn="base" hangingPunct="0">
        <a:spcBef>
          <a:spcPct val="20000"/>
        </a:spcBef>
        <a:spcAft>
          <a:spcPct val="0"/>
        </a:spcAft>
        <a:buClr>
          <a:srgbClr val="F99707"/>
        </a:buClr>
        <a:buSzPct val="80000"/>
        <a:buFont typeface="Wingdings" pitchFamily="2" charset="2"/>
        <a:buChar char="§"/>
        <a:defRPr sz="2109">
          <a:solidFill>
            <a:schemeClr val="tx1"/>
          </a:solidFill>
          <a:latin typeface="+mn-lt"/>
          <a:ea typeface="+mn-ea"/>
          <a:cs typeface="+mn-cs"/>
        </a:defRPr>
      </a:lvl1pPr>
      <a:lvl2pPr marL="538335" indent="-207169" algn="l" rtl="0" eaLnBrk="0" fontAlgn="base" hangingPunct="0">
        <a:spcBef>
          <a:spcPct val="20000"/>
        </a:spcBef>
        <a:spcAft>
          <a:spcPct val="0"/>
        </a:spcAft>
        <a:buClr>
          <a:srgbClr val="F99707"/>
        </a:buClr>
        <a:buSzPct val="80000"/>
        <a:buFont typeface="Wingdings" pitchFamily="2" charset="2"/>
        <a:buChar char="§"/>
        <a:defRPr sz="1793">
          <a:solidFill>
            <a:schemeClr val="tx1"/>
          </a:solidFill>
          <a:latin typeface="+mn-lt"/>
        </a:defRPr>
      </a:lvl2pPr>
      <a:lvl3pPr marL="828311" indent="-165560" algn="l" rtl="0" eaLnBrk="0" fontAlgn="base" hangingPunct="0">
        <a:spcBef>
          <a:spcPct val="20000"/>
        </a:spcBef>
        <a:spcAft>
          <a:spcPct val="0"/>
        </a:spcAft>
        <a:buClr>
          <a:srgbClr val="F99707"/>
        </a:buClr>
        <a:buSzPct val="80000"/>
        <a:buFont typeface="Wingdings" pitchFamily="2" charset="2"/>
        <a:buChar char="§"/>
        <a:defRPr sz="1477">
          <a:solidFill>
            <a:schemeClr val="tx1"/>
          </a:solidFill>
          <a:latin typeface="+mn-lt"/>
        </a:defRPr>
      </a:lvl3pPr>
      <a:lvl4pPr marL="1159632" indent="-165560" algn="l" rtl="0" eaLnBrk="0" fontAlgn="base" hangingPunct="0">
        <a:spcBef>
          <a:spcPct val="20000"/>
        </a:spcBef>
        <a:spcAft>
          <a:spcPct val="0"/>
        </a:spcAft>
        <a:buClr>
          <a:srgbClr val="F99707"/>
        </a:buClr>
        <a:buSzPct val="80000"/>
        <a:buFont typeface="Wingdings" pitchFamily="2" charset="2"/>
        <a:buChar char="§"/>
        <a:defRPr sz="1477">
          <a:solidFill>
            <a:schemeClr val="tx1"/>
          </a:solidFill>
          <a:latin typeface="+mn-lt"/>
        </a:defRPr>
      </a:lvl4pPr>
      <a:lvl5pPr marL="1490969" indent="-165560" algn="l" rtl="0" eaLnBrk="0" fontAlgn="base" hangingPunct="0">
        <a:spcBef>
          <a:spcPct val="20000"/>
        </a:spcBef>
        <a:spcAft>
          <a:spcPct val="0"/>
        </a:spcAft>
        <a:buClr>
          <a:srgbClr val="F99707"/>
        </a:buClr>
        <a:buSzPct val="80000"/>
        <a:buFont typeface="Wingdings" pitchFamily="2" charset="2"/>
        <a:buChar char="§"/>
        <a:defRPr sz="1213">
          <a:solidFill>
            <a:schemeClr val="tx1"/>
          </a:solidFill>
          <a:latin typeface="+mn-lt"/>
        </a:defRPr>
      </a:lvl5pPr>
      <a:lvl6pPr marL="1822272"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6pPr>
      <a:lvl7pPr marL="2153607"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7pPr>
      <a:lvl8pPr marL="2484926"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8pPr>
      <a:lvl9pPr marL="2816243"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9pPr>
    </p:bodyStyle>
    <p:otherStyle>
      <a:defPPr>
        <a:defRPr lang="en-US"/>
      </a:defPPr>
      <a:lvl1pPr marL="0" algn="l" defTabSz="662735" rtl="0" eaLnBrk="1" latinLnBrk="0" hangingPunct="1">
        <a:defRPr sz="1371" kern="1200">
          <a:solidFill>
            <a:schemeClr val="tx1"/>
          </a:solidFill>
          <a:latin typeface="+mn-lt"/>
          <a:ea typeface="+mn-ea"/>
          <a:cs typeface="+mn-cs"/>
        </a:defRPr>
      </a:lvl1pPr>
      <a:lvl2pPr marL="331342" algn="l" defTabSz="662735" rtl="0" eaLnBrk="1" latinLnBrk="0" hangingPunct="1">
        <a:defRPr sz="1371" kern="1200">
          <a:solidFill>
            <a:schemeClr val="tx1"/>
          </a:solidFill>
          <a:latin typeface="+mn-lt"/>
          <a:ea typeface="+mn-ea"/>
          <a:cs typeface="+mn-cs"/>
        </a:defRPr>
      </a:lvl2pPr>
      <a:lvl3pPr marL="662735" algn="l" defTabSz="662735" rtl="0" eaLnBrk="1" latinLnBrk="0" hangingPunct="1">
        <a:defRPr sz="1371" kern="1200">
          <a:solidFill>
            <a:schemeClr val="tx1"/>
          </a:solidFill>
          <a:latin typeface="+mn-lt"/>
          <a:ea typeface="+mn-ea"/>
          <a:cs typeface="+mn-cs"/>
        </a:defRPr>
      </a:lvl3pPr>
      <a:lvl4pPr marL="993978" algn="l" defTabSz="662735" rtl="0" eaLnBrk="1" latinLnBrk="0" hangingPunct="1">
        <a:defRPr sz="1371" kern="1200">
          <a:solidFill>
            <a:schemeClr val="tx1"/>
          </a:solidFill>
          <a:latin typeface="+mn-lt"/>
          <a:ea typeface="+mn-ea"/>
          <a:cs typeface="+mn-cs"/>
        </a:defRPr>
      </a:lvl4pPr>
      <a:lvl5pPr marL="1325334" algn="l" defTabSz="662735" rtl="0" eaLnBrk="1" latinLnBrk="0" hangingPunct="1">
        <a:defRPr sz="1371" kern="1200">
          <a:solidFill>
            <a:schemeClr val="tx1"/>
          </a:solidFill>
          <a:latin typeface="+mn-lt"/>
          <a:ea typeface="+mn-ea"/>
          <a:cs typeface="+mn-cs"/>
        </a:defRPr>
      </a:lvl5pPr>
      <a:lvl6pPr marL="1656617" algn="l" defTabSz="662735" rtl="0" eaLnBrk="1" latinLnBrk="0" hangingPunct="1">
        <a:defRPr sz="1371" kern="1200">
          <a:solidFill>
            <a:schemeClr val="tx1"/>
          </a:solidFill>
          <a:latin typeface="+mn-lt"/>
          <a:ea typeface="+mn-ea"/>
          <a:cs typeface="+mn-cs"/>
        </a:defRPr>
      </a:lvl6pPr>
      <a:lvl7pPr marL="1987952" algn="l" defTabSz="662735" rtl="0" eaLnBrk="1" latinLnBrk="0" hangingPunct="1">
        <a:defRPr sz="1371" kern="1200">
          <a:solidFill>
            <a:schemeClr val="tx1"/>
          </a:solidFill>
          <a:latin typeface="+mn-lt"/>
          <a:ea typeface="+mn-ea"/>
          <a:cs typeface="+mn-cs"/>
        </a:defRPr>
      </a:lvl7pPr>
      <a:lvl8pPr marL="2319265" algn="l" defTabSz="662735" rtl="0" eaLnBrk="1" latinLnBrk="0" hangingPunct="1">
        <a:defRPr sz="1371" kern="1200">
          <a:solidFill>
            <a:schemeClr val="tx1"/>
          </a:solidFill>
          <a:latin typeface="+mn-lt"/>
          <a:ea typeface="+mn-ea"/>
          <a:cs typeface="+mn-cs"/>
        </a:defRPr>
      </a:lvl8pPr>
      <a:lvl9pPr marL="2650579" algn="l" defTabSz="662735" rtl="0" eaLnBrk="1" latinLnBrk="0" hangingPunct="1">
        <a:defRPr sz="137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0895" y="103140"/>
            <a:ext cx="6682755" cy="6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1436" numCol="1" anchor="t" anchorCtr="0" compatLnSpc="1">
            <a:prstTxWarp prst="textNoShape">
              <a:avLst/>
            </a:prstTxWarp>
          </a:bodyPr>
          <a:lstStyle/>
          <a:p>
            <a:pPr lvl="0"/>
            <a:r>
              <a:rPr lang="en-ZA" altLang="en-US"/>
              <a:t>Click to edit Master title style</a:t>
            </a:r>
          </a:p>
        </p:txBody>
      </p:sp>
      <p:sp>
        <p:nvSpPr>
          <p:cNvPr id="1027" name="Rectangle 3"/>
          <p:cNvSpPr>
            <a:spLocks noGrp="1" noChangeArrowheads="1"/>
          </p:cNvSpPr>
          <p:nvPr>
            <p:ph type="body" idx="1"/>
          </p:nvPr>
        </p:nvSpPr>
        <p:spPr bwMode="auto">
          <a:xfrm>
            <a:off x="420813" y="976964"/>
            <a:ext cx="8405068" cy="35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5364" name="Rectangle 4"/>
          <p:cNvSpPr>
            <a:spLocks noGrp="1" noChangeArrowheads="1"/>
          </p:cNvSpPr>
          <p:nvPr>
            <p:ph type="sldNum" sz="quarter" idx="4"/>
          </p:nvPr>
        </p:nvSpPr>
        <p:spPr bwMode="auto">
          <a:xfrm>
            <a:off x="3504906" y="4839612"/>
            <a:ext cx="2134195" cy="303888"/>
          </a:xfrm>
          <a:prstGeom prst="rect">
            <a:avLst/>
          </a:prstGeom>
          <a:noFill/>
          <a:ln w="9525">
            <a:noFill/>
            <a:miter lim="800000"/>
            <a:headEnd/>
            <a:tailEnd/>
          </a:ln>
          <a:effectLst/>
        </p:spPr>
        <p:txBody>
          <a:bodyPr vert="horz" wrap="square" lIns="82515" tIns="41436" rIns="82515" bIns="41436" numCol="1" anchor="t" anchorCtr="0" compatLnSpc="1">
            <a:prstTxWarp prst="textNoShape">
              <a:avLst/>
            </a:prstTxWarp>
          </a:bodyPr>
          <a:lstStyle>
            <a:lvl1pPr algn="ctr" defTabSz="245096">
              <a:defRPr sz="590">
                <a:solidFill>
                  <a:srgbClr val="FFFFFF"/>
                </a:solidFill>
                <a:latin typeface="Arial" pitchFamily="34" charset="0"/>
                <a:sym typeface="Helvetica Light" pitchFamily="-84" charset="0"/>
              </a:defRPr>
            </a:lvl1pPr>
          </a:lstStyle>
          <a:p>
            <a:pPr>
              <a:defRPr/>
            </a:pPr>
            <a:fld id="{9EB2141A-27F5-4CE8-9EB7-C8CBD908C304}" type="slidenum">
              <a:rPr lang="en-ZA">
                <a:ea typeface="MS PGothic" pitchFamily="34" charset="-128"/>
                <a:cs typeface="Arial" charset="0"/>
              </a:rPr>
              <a:pPr>
                <a:defRPr/>
              </a:pPr>
              <a:t>‹#›</a:t>
            </a:fld>
            <a:endParaRPr lang="en-ZA" dirty="0">
              <a:ea typeface="MS PGothic" pitchFamily="34" charset="-128"/>
              <a:cs typeface="Arial" charset="0"/>
            </a:endParaRPr>
          </a:p>
        </p:txBody>
      </p:sp>
      <p:sp>
        <p:nvSpPr>
          <p:cNvPr id="6" name="Right Triangle 11"/>
          <p:cNvSpPr/>
          <p:nvPr userDrawn="1"/>
        </p:nvSpPr>
        <p:spPr>
          <a:xfrm>
            <a:off x="3" y="4536478"/>
            <a:ext cx="9215438" cy="607777"/>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106401"/>
              <a:gd name="connsiteY0" fmla="*/ 1051080 h 1051080"/>
              <a:gd name="connsiteX1" fmla="*/ 33866 w 13106401"/>
              <a:gd name="connsiteY1" fmla="*/ 0 h 1051080"/>
              <a:gd name="connsiteX2" fmla="*/ 13106401 w 13106401"/>
              <a:gd name="connsiteY2" fmla="*/ 933956 h 1051080"/>
              <a:gd name="connsiteX3" fmla="*/ 13004800 w 13106401"/>
              <a:gd name="connsiteY3" fmla="*/ 1051080 h 1051080"/>
              <a:gd name="connsiteX4" fmla="*/ 0 w 13106401"/>
              <a:gd name="connsiteY4" fmla="*/ 1051080 h 1051080"/>
              <a:gd name="connsiteX0" fmla="*/ 0 w 13106401"/>
              <a:gd name="connsiteY0" fmla="*/ 1051080 h 1051080"/>
              <a:gd name="connsiteX1" fmla="*/ 33866 w 13106401"/>
              <a:gd name="connsiteY1" fmla="*/ 0 h 1051080"/>
              <a:gd name="connsiteX2" fmla="*/ 13106401 w 13106401"/>
              <a:gd name="connsiteY2" fmla="*/ 829007 h 1051080"/>
              <a:gd name="connsiteX3" fmla="*/ 13004800 w 13106401"/>
              <a:gd name="connsiteY3" fmla="*/ 1051080 h 1051080"/>
              <a:gd name="connsiteX4" fmla="*/ 0 w 13106401"/>
              <a:gd name="connsiteY4" fmla="*/ 1051080 h 1051080"/>
              <a:gd name="connsiteX0" fmla="*/ 0 w 13106401"/>
              <a:gd name="connsiteY0" fmla="*/ 1021094 h 1021094"/>
              <a:gd name="connsiteX1" fmla="*/ 16933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 name="connsiteX0" fmla="*/ 0 w 13106401"/>
              <a:gd name="connsiteY0" fmla="*/ 1021094 h 1021094"/>
              <a:gd name="connsiteX1" fmla="*/ 0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1021094">
                <a:moveTo>
                  <a:pt x="0" y="1021094"/>
                </a:moveTo>
                <a:lnTo>
                  <a:pt x="0" y="0"/>
                </a:lnTo>
                <a:lnTo>
                  <a:pt x="13106401" y="799021"/>
                </a:lnTo>
                <a:lnTo>
                  <a:pt x="13004800" y="1021094"/>
                </a:lnTo>
                <a:lnTo>
                  <a:pt x="0" y="1021094"/>
                </a:lnTo>
                <a:close/>
              </a:path>
            </a:pathLst>
          </a:custGeom>
          <a:solidFill>
            <a:srgbClr val="1D6222"/>
          </a:solidFill>
          <a:ln>
            <a:noFill/>
          </a:ln>
          <a:effectLst/>
        </p:spPr>
        <p:style>
          <a:lnRef idx="1">
            <a:schemeClr val="accent1"/>
          </a:lnRef>
          <a:fillRef idx="3">
            <a:schemeClr val="accent1"/>
          </a:fillRef>
          <a:effectRef idx="2">
            <a:schemeClr val="accent1"/>
          </a:effectRef>
          <a:fontRef idx="minor">
            <a:schemeClr val="lt1"/>
          </a:fontRef>
        </p:style>
        <p:txBody>
          <a:bodyPr lIns="25799" tIns="12828" rIns="25799" bIns="12828" anchor="ctr"/>
          <a:lstStyle/>
          <a:p>
            <a:pPr defTabSz="156176">
              <a:defRPr/>
            </a:pPr>
            <a:endParaRPr lang="en-US" sz="1055" dirty="0">
              <a:solidFill>
                <a:srgbClr val="FFFFFF"/>
              </a:solidFill>
            </a:endParaRPr>
          </a:p>
        </p:txBody>
      </p:sp>
      <p:sp>
        <p:nvSpPr>
          <p:cNvPr id="7" name="Right Triangle 11"/>
          <p:cNvSpPr/>
          <p:nvPr userDrawn="1"/>
        </p:nvSpPr>
        <p:spPr>
          <a:xfrm>
            <a:off x="3" y="4811985"/>
            <a:ext cx="9215438" cy="331515"/>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556320">
                <a:moveTo>
                  <a:pt x="0" y="556320"/>
                </a:moveTo>
                <a:lnTo>
                  <a:pt x="0" y="0"/>
                </a:lnTo>
                <a:lnTo>
                  <a:pt x="13106401" y="439196"/>
                </a:lnTo>
                <a:lnTo>
                  <a:pt x="13004800" y="556320"/>
                </a:lnTo>
                <a:lnTo>
                  <a:pt x="0" y="55632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25799" tIns="12828" rIns="25799" bIns="12828" anchor="ctr"/>
          <a:lstStyle/>
          <a:p>
            <a:pPr defTabSz="156176">
              <a:defRPr/>
            </a:pPr>
            <a:endParaRPr lang="en-US" sz="1055" dirty="0">
              <a:solidFill>
                <a:srgbClr val="FFFFFF"/>
              </a:solidFill>
            </a:endParaRPr>
          </a:p>
        </p:txBody>
      </p:sp>
      <p:sp>
        <p:nvSpPr>
          <p:cNvPr id="8" name="Right Triangle 7"/>
          <p:cNvSpPr/>
          <p:nvPr userDrawn="1"/>
        </p:nvSpPr>
        <p:spPr>
          <a:xfrm>
            <a:off x="0" y="4850494"/>
            <a:ext cx="9144000" cy="293006"/>
          </a:xfrm>
          <a:prstGeom prst="rtTriangle">
            <a:avLst/>
          </a:prstGeom>
          <a:solidFill>
            <a:srgbClr val="BF151A"/>
          </a:solidFill>
          <a:ln>
            <a:noFill/>
          </a:ln>
          <a:effectLst/>
        </p:spPr>
        <p:style>
          <a:lnRef idx="1">
            <a:schemeClr val="accent1"/>
          </a:lnRef>
          <a:fillRef idx="3">
            <a:schemeClr val="accent1"/>
          </a:fillRef>
          <a:effectRef idx="2">
            <a:schemeClr val="accent1"/>
          </a:effectRef>
          <a:fontRef idx="minor">
            <a:schemeClr val="lt1"/>
          </a:fontRef>
        </p:style>
        <p:txBody>
          <a:bodyPr lIns="25799" tIns="12828" rIns="25799" bIns="12828" anchor="ctr"/>
          <a:lstStyle/>
          <a:p>
            <a:pPr defTabSz="156176">
              <a:defRPr/>
            </a:pPr>
            <a:endParaRPr lang="en-US" sz="1055" dirty="0">
              <a:solidFill>
                <a:srgbClr val="FFFFFF"/>
              </a:solidFill>
            </a:endParaRPr>
          </a:p>
        </p:txBody>
      </p:sp>
      <p:grpSp>
        <p:nvGrpSpPr>
          <p:cNvPr id="1032" name="Group 5"/>
          <p:cNvGrpSpPr>
            <a:grpSpLocks/>
          </p:cNvGrpSpPr>
          <p:nvPr userDrawn="1"/>
        </p:nvGrpSpPr>
        <p:grpSpPr bwMode="auto">
          <a:xfrm>
            <a:off x="4166817" y="0"/>
            <a:ext cx="4976068" cy="827112"/>
            <a:chOff x="5926336" y="0"/>
            <a:chExt cx="7077496" cy="1568706"/>
          </a:xfrm>
        </p:grpSpPr>
        <p:sp>
          <p:nvSpPr>
            <p:cNvPr id="11" name="Right Triangle 4"/>
            <p:cNvSpPr/>
            <p:nvPr userDrawn="1"/>
          </p:nvSpPr>
          <p:spPr>
            <a:xfrm flipH="1" flipV="1">
              <a:off x="5926336" y="0"/>
              <a:ext cx="7077496" cy="1568706"/>
            </a:xfrm>
            <a:custGeom>
              <a:avLst/>
              <a:gdLst>
                <a:gd name="connsiteX0" fmla="*/ 0 w 7077496"/>
                <a:gd name="connsiteY0" fmla="*/ 1636440 h 1636440"/>
                <a:gd name="connsiteX1" fmla="*/ 0 w 7077496"/>
                <a:gd name="connsiteY1" fmla="*/ 0 h 1636440"/>
                <a:gd name="connsiteX2" fmla="*/ 7077496 w 7077496"/>
                <a:gd name="connsiteY2" fmla="*/ 1636440 h 1636440"/>
                <a:gd name="connsiteX3" fmla="*/ 0 w 7077496"/>
                <a:gd name="connsiteY3" fmla="*/ 1636440 h 1636440"/>
                <a:gd name="connsiteX0" fmla="*/ 0 w 7077496"/>
                <a:gd name="connsiteY0" fmla="*/ 1179240 h 1179240"/>
                <a:gd name="connsiteX1" fmla="*/ 50800 w 7077496"/>
                <a:gd name="connsiteY1" fmla="*/ 0 h 1179240"/>
                <a:gd name="connsiteX2" fmla="*/ 7077496 w 7077496"/>
                <a:gd name="connsiteY2" fmla="*/ 1179240 h 1179240"/>
                <a:gd name="connsiteX3" fmla="*/ 0 w 7077496"/>
                <a:gd name="connsiteY3" fmla="*/ 1179240 h 1179240"/>
                <a:gd name="connsiteX0" fmla="*/ 0 w 7077496"/>
                <a:gd name="connsiteY0" fmla="*/ 1568706 h 1568706"/>
                <a:gd name="connsiteX1" fmla="*/ 16933 w 7077496"/>
                <a:gd name="connsiteY1" fmla="*/ 0 h 1568706"/>
                <a:gd name="connsiteX2" fmla="*/ 7077496 w 7077496"/>
                <a:gd name="connsiteY2" fmla="*/ 1568706 h 1568706"/>
                <a:gd name="connsiteX3" fmla="*/ 0 w 7077496"/>
                <a:gd name="connsiteY3" fmla="*/ 1568706 h 1568706"/>
              </a:gdLst>
              <a:ahLst/>
              <a:cxnLst>
                <a:cxn ang="0">
                  <a:pos x="connsiteX0" y="connsiteY0"/>
                </a:cxn>
                <a:cxn ang="0">
                  <a:pos x="connsiteX1" y="connsiteY1"/>
                </a:cxn>
                <a:cxn ang="0">
                  <a:pos x="connsiteX2" y="connsiteY2"/>
                </a:cxn>
                <a:cxn ang="0">
                  <a:pos x="connsiteX3" y="connsiteY3"/>
                </a:cxn>
              </a:cxnLst>
              <a:rect l="l" t="t" r="r" b="b"/>
              <a:pathLst>
                <a:path w="7077496" h="1568706">
                  <a:moveTo>
                    <a:pt x="0" y="1568706"/>
                  </a:moveTo>
                  <a:lnTo>
                    <a:pt x="16933" y="0"/>
                  </a:lnTo>
                  <a:lnTo>
                    <a:pt x="7077496" y="1568706"/>
                  </a:lnTo>
                  <a:lnTo>
                    <a:pt x="0" y="1568706"/>
                  </a:lnTo>
                  <a:close/>
                </a:path>
              </a:pathLst>
            </a:custGeom>
            <a:solidFill>
              <a:srgbClr val="E7EB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156176">
                <a:defRPr/>
              </a:pPr>
              <a:endParaRPr lang="en-US" sz="1055" dirty="0">
                <a:solidFill>
                  <a:srgbClr val="FFFFFF"/>
                </a:solidFill>
              </a:endParaRPr>
            </a:p>
          </p:txBody>
        </p:sp>
        <p:pic>
          <p:nvPicPr>
            <p:cNvPr id="1035" name="Picture 8" descr="NEF logo.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928755" y="218652"/>
              <a:ext cx="1766334" cy="68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ight Triangle 9"/>
          <p:cNvSpPr/>
          <p:nvPr userDrawn="1"/>
        </p:nvSpPr>
        <p:spPr>
          <a:xfrm>
            <a:off x="-8927" y="4965103"/>
            <a:ext cx="4225975" cy="179152"/>
          </a:xfrm>
          <a:prstGeom prst="rtTriangle">
            <a:avLst/>
          </a:prstGeom>
          <a:solidFill>
            <a:srgbClr val="E4441B"/>
          </a:solidFill>
          <a:ln>
            <a:noFill/>
          </a:ln>
          <a:effectLst/>
        </p:spPr>
        <p:style>
          <a:lnRef idx="1">
            <a:schemeClr val="accent1"/>
          </a:lnRef>
          <a:fillRef idx="3">
            <a:schemeClr val="accent1"/>
          </a:fillRef>
          <a:effectRef idx="2">
            <a:schemeClr val="accent1"/>
          </a:effectRef>
          <a:fontRef idx="minor">
            <a:schemeClr val="lt1"/>
          </a:fontRef>
        </p:style>
        <p:txBody>
          <a:bodyPr lIns="25799" tIns="12828" rIns="25799" bIns="12828" anchor="ctr"/>
          <a:lstStyle/>
          <a:p>
            <a:pPr defTabSz="156176">
              <a:defRPr/>
            </a:pPr>
            <a:endParaRPr lang="en-US" sz="1055" dirty="0">
              <a:solidFill>
                <a:srgbClr val="FFFFFF"/>
              </a:solidFill>
            </a:endParaRPr>
          </a:p>
        </p:txBody>
      </p:sp>
    </p:spTree>
    <p:extLst>
      <p:ext uri="{BB962C8B-B14F-4D97-AF65-F5344CB8AC3E}">
        <p14:creationId xmlns:p14="http://schemas.microsoft.com/office/powerpoint/2010/main" val="33818890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hdr="0" ftr="0" dt="0"/>
  <p:txStyles>
    <p:titleStyle>
      <a:lvl1pPr algn="l" rtl="0" eaLnBrk="0" fontAlgn="base" hangingPunct="0">
        <a:spcBef>
          <a:spcPct val="0"/>
        </a:spcBef>
        <a:spcAft>
          <a:spcPct val="0"/>
        </a:spcAft>
        <a:defRPr sz="1055" b="1">
          <a:solidFill>
            <a:srgbClr val="FF9900"/>
          </a:solidFill>
          <a:latin typeface="+mn-lt"/>
          <a:ea typeface="MS PGothic" pitchFamily="34" charset="-128"/>
          <a:cs typeface="MS PGothic" charset="0"/>
        </a:defRPr>
      </a:lvl1pPr>
      <a:lvl2pPr algn="l" rtl="0" eaLnBrk="0" fontAlgn="base" hangingPunct="0">
        <a:spcBef>
          <a:spcPct val="0"/>
        </a:spcBef>
        <a:spcAft>
          <a:spcPct val="0"/>
        </a:spcAft>
        <a:defRPr sz="1055"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1055"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1055"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1055" b="1">
          <a:solidFill>
            <a:srgbClr val="FF9900"/>
          </a:solidFill>
          <a:latin typeface="Arial" charset="0"/>
          <a:ea typeface="MS PGothic" pitchFamily="34" charset="-128"/>
          <a:cs typeface="MS PGothic" charset="0"/>
        </a:defRPr>
      </a:lvl5pPr>
      <a:lvl6pPr marL="174610" algn="l" rtl="0" fontAlgn="base">
        <a:spcBef>
          <a:spcPct val="0"/>
        </a:spcBef>
        <a:spcAft>
          <a:spcPct val="0"/>
        </a:spcAft>
        <a:defRPr sz="1350" b="1">
          <a:solidFill>
            <a:srgbClr val="FF9900"/>
          </a:solidFill>
          <a:latin typeface="Arial Narrow" pitchFamily="34" charset="0"/>
        </a:defRPr>
      </a:lvl6pPr>
      <a:lvl7pPr marL="349182" algn="l" rtl="0" fontAlgn="base">
        <a:spcBef>
          <a:spcPct val="0"/>
        </a:spcBef>
        <a:spcAft>
          <a:spcPct val="0"/>
        </a:spcAft>
        <a:defRPr sz="1350" b="1">
          <a:solidFill>
            <a:srgbClr val="FF9900"/>
          </a:solidFill>
          <a:latin typeface="Arial Narrow" pitchFamily="34" charset="0"/>
        </a:defRPr>
      </a:lvl7pPr>
      <a:lvl8pPr marL="523802" algn="l" rtl="0" fontAlgn="base">
        <a:spcBef>
          <a:spcPct val="0"/>
        </a:spcBef>
        <a:spcAft>
          <a:spcPct val="0"/>
        </a:spcAft>
        <a:defRPr sz="1350" b="1">
          <a:solidFill>
            <a:srgbClr val="FF9900"/>
          </a:solidFill>
          <a:latin typeface="Arial Narrow" pitchFamily="34" charset="0"/>
        </a:defRPr>
      </a:lvl8pPr>
      <a:lvl9pPr marL="698388" algn="l" rtl="0" fontAlgn="base">
        <a:spcBef>
          <a:spcPct val="0"/>
        </a:spcBef>
        <a:spcAft>
          <a:spcPct val="0"/>
        </a:spcAft>
        <a:defRPr sz="1350" b="1">
          <a:solidFill>
            <a:srgbClr val="FF9900"/>
          </a:solidFill>
          <a:latin typeface="Arial Narrow" pitchFamily="34" charset="0"/>
        </a:defRPr>
      </a:lvl9pPr>
    </p:titleStyle>
    <p:bodyStyle>
      <a:lvl1pPr marL="129272" indent="-129272" algn="l" rtl="0" eaLnBrk="0" fontAlgn="base" hangingPunct="0">
        <a:spcBef>
          <a:spcPct val="20000"/>
        </a:spcBef>
        <a:spcAft>
          <a:spcPct val="0"/>
        </a:spcAft>
        <a:buClr>
          <a:srgbClr val="FF9900"/>
        </a:buClr>
        <a:buSzPct val="80000"/>
        <a:buFont typeface="Wingdings" pitchFamily="2" charset="2"/>
        <a:buChar char="§"/>
        <a:defRPr sz="844">
          <a:solidFill>
            <a:schemeClr val="tx1"/>
          </a:solidFill>
          <a:latin typeface="+mn-lt"/>
          <a:ea typeface="MS PGothic" pitchFamily="34" charset="-128"/>
          <a:cs typeface="MS PGothic" charset="0"/>
        </a:defRPr>
      </a:lvl1pPr>
      <a:lvl2pPr marL="281822" indent="-107365" algn="l" rtl="0" eaLnBrk="0" fontAlgn="base" hangingPunct="0">
        <a:spcBef>
          <a:spcPct val="20000"/>
        </a:spcBef>
        <a:spcAft>
          <a:spcPct val="0"/>
        </a:spcAft>
        <a:buClr>
          <a:srgbClr val="FF9900"/>
        </a:buClr>
        <a:buSzPct val="80000"/>
        <a:buFont typeface="Wingdings" pitchFamily="2" charset="2"/>
        <a:buChar char="§"/>
        <a:defRPr sz="844">
          <a:solidFill>
            <a:schemeClr val="tx1"/>
          </a:solidFill>
          <a:latin typeface="+mn-lt"/>
          <a:ea typeface="MS PGothic" pitchFamily="34" charset="-128"/>
          <a:cs typeface="MS PGothic" charset="0"/>
        </a:defRPr>
      </a:lvl2pPr>
      <a:lvl3pPr marL="434837" indent="-85453" algn="l" rtl="0" eaLnBrk="0" fontAlgn="base" hangingPunct="0">
        <a:spcBef>
          <a:spcPct val="20000"/>
        </a:spcBef>
        <a:spcAft>
          <a:spcPct val="0"/>
        </a:spcAft>
        <a:buClr>
          <a:srgbClr val="FF9900"/>
        </a:buClr>
        <a:buSzPct val="80000"/>
        <a:buFont typeface="Wingdings" pitchFamily="2" charset="2"/>
        <a:buChar char="§"/>
        <a:defRPr sz="844">
          <a:solidFill>
            <a:schemeClr val="tx1"/>
          </a:solidFill>
          <a:latin typeface="+mn-lt"/>
          <a:ea typeface="MS PGothic" pitchFamily="34" charset="-128"/>
          <a:cs typeface="MS PGothic" charset="0"/>
        </a:defRPr>
      </a:lvl3pPr>
      <a:lvl4pPr marL="609310" indent="-85453" algn="l" rtl="0" eaLnBrk="0" fontAlgn="base" hangingPunct="0">
        <a:spcBef>
          <a:spcPct val="20000"/>
        </a:spcBef>
        <a:spcAft>
          <a:spcPct val="0"/>
        </a:spcAft>
        <a:buClr>
          <a:srgbClr val="FF9900"/>
        </a:buClr>
        <a:buSzPct val="80000"/>
        <a:buFont typeface="Wingdings" pitchFamily="2" charset="2"/>
        <a:buChar char="§"/>
        <a:defRPr sz="844">
          <a:solidFill>
            <a:schemeClr val="tx1"/>
          </a:solidFill>
          <a:latin typeface="+mn-lt"/>
          <a:ea typeface="MS PGothic" pitchFamily="34" charset="-128"/>
          <a:cs typeface="MS PGothic" charset="0"/>
        </a:defRPr>
      </a:lvl4pPr>
      <a:lvl5pPr marL="783791" indent="-85453" algn="l" rtl="0" eaLnBrk="0" fontAlgn="base" hangingPunct="0">
        <a:spcBef>
          <a:spcPct val="20000"/>
        </a:spcBef>
        <a:spcAft>
          <a:spcPct val="0"/>
        </a:spcAft>
        <a:buClr>
          <a:srgbClr val="FF9900"/>
        </a:buClr>
        <a:buSzPct val="80000"/>
        <a:buFont typeface="Wingdings" pitchFamily="2" charset="2"/>
        <a:buChar char="§"/>
        <a:defRPr sz="844">
          <a:solidFill>
            <a:schemeClr val="tx1"/>
          </a:solidFill>
          <a:latin typeface="+mn-lt"/>
          <a:ea typeface="MS PGothic" pitchFamily="34" charset="-128"/>
          <a:cs typeface="MS PGothic" charset="0"/>
        </a:defRPr>
      </a:lvl5pPr>
      <a:lvl6pPr marL="960279" indent="-87238" algn="l" rtl="0" fontAlgn="base">
        <a:spcBef>
          <a:spcPct val="20000"/>
        </a:spcBef>
        <a:spcAft>
          <a:spcPct val="0"/>
        </a:spcAft>
        <a:buClr>
          <a:srgbClr val="FF9900"/>
        </a:buClr>
        <a:buSzPct val="80000"/>
        <a:buFont typeface="Wingdings" pitchFamily="2" charset="2"/>
        <a:buChar char="§"/>
        <a:defRPr sz="675">
          <a:solidFill>
            <a:schemeClr val="tx1"/>
          </a:solidFill>
          <a:latin typeface="+mn-lt"/>
        </a:defRPr>
      </a:lvl6pPr>
      <a:lvl7pPr marL="1134870" indent="-87238" algn="l" rtl="0" fontAlgn="base">
        <a:spcBef>
          <a:spcPct val="20000"/>
        </a:spcBef>
        <a:spcAft>
          <a:spcPct val="0"/>
        </a:spcAft>
        <a:buClr>
          <a:srgbClr val="FF9900"/>
        </a:buClr>
        <a:buSzPct val="80000"/>
        <a:buFont typeface="Wingdings" pitchFamily="2" charset="2"/>
        <a:buChar char="§"/>
        <a:defRPr sz="675">
          <a:solidFill>
            <a:schemeClr val="tx1"/>
          </a:solidFill>
          <a:latin typeface="+mn-lt"/>
        </a:defRPr>
      </a:lvl7pPr>
      <a:lvl8pPr marL="1309470" indent="-87238" algn="l" rtl="0" fontAlgn="base">
        <a:spcBef>
          <a:spcPct val="20000"/>
        </a:spcBef>
        <a:spcAft>
          <a:spcPct val="0"/>
        </a:spcAft>
        <a:buClr>
          <a:srgbClr val="FF9900"/>
        </a:buClr>
        <a:buSzPct val="80000"/>
        <a:buFont typeface="Wingdings" pitchFamily="2" charset="2"/>
        <a:buChar char="§"/>
        <a:defRPr sz="675">
          <a:solidFill>
            <a:schemeClr val="tx1"/>
          </a:solidFill>
          <a:latin typeface="+mn-lt"/>
        </a:defRPr>
      </a:lvl8pPr>
      <a:lvl9pPr marL="1484067" indent="-87238" algn="l" rtl="0" fontAlgn="base">
        <a:spcBef>
          <a:spcPct val="20000"/>
        </a:spcBef>
        <a:spcAft>
          <a:spcPct val="0"/>
        </a:spcAft>
        <a:buClr>
          <a:srgbClr val="FF9900"/>
        </a:buClr>
        <a:buSzPct val="80000"/>
        <a:buFont typeface="Wingdings" pitchFamily="2" charset="2"/>
        <a:buChar char="§"/>
        <a:defRPr sz="675">
          <a:solidFill>
            <a:schemeClr val="tx1"/>
          </a:solidFill>
          <a:latin typeface="+mn-lt"/>
        </a:defRPr>
      </a:lvl9pPr>
    </p:bodyStyle>
    <p:otherStyle>
      <a:defPPr>
        <a:defRPr lang="en-US"/>
      </a:defPPr>
      <a:lvl1pPr marL="0" algn="l" defTabSz="349182" rtl="0" eaLnBrk="1" latinLnBrk="0" hangingPunct="1">
        <a:defRPr sz="759" kern="1200">
          <a:solidFill>
            <a:schemeClr val="tx1"/>
          </a:solidFill>
          <a:latin typeface="+mn-lt"/>
          <a:ea typeface="+mn-ea"/>
          <a:cs typeface="+mn-cs"/>
        </a:defRPr>
      </a:lvl1pPr>
      <a:lvl2pPr marL="174610" algn="l" defTabSz="349182" rtl="0" eaLnBrk="1" latinLnBrk="0" hangingPunct="1">
        <a:defRPr sz="759" kern="1200">
          <a:solidFill>
            <a:schemeClr val="tx1"/>
          </a:solidFill>
          <a:latin typeface="+mn-lt"/>
          <a:ea typeface="+mn-ea"/>
          <a:cs typeface="+mn-cs"/>
        </a:defRPr>
      </a:lvl2pPr>
      <a:lvl3pPr marL="349182" algn="l" defTabSz="349182" rtl="0" eaLnBrk="1" latinLnBrk="0" hangingPunct="1">
        <a:defRPr sz="759" kern="1200">
          <a:solidFill>
            <a:schemeClr val="tx1"/>
          </a:solidFill>
          <a:latin typeface="+mn-lt"/>
          <a:ea typeface="+mn-ea"/>
          <a:cs typeface="+mn-cs"/>
        </a:defRPr>
      </a:lvl3pPr>
      <a:lvl4pPr marL="523802" algn="l" defTabSz="349182" rtl="0" eaLnBrk="1" latinLnBrk="0" hangingPunct="1">
        <a:defRPr sz="759" kern="1200">
          <a:solidFill>
            <a:schemeClr val="tx1"/>
          </a:solidFill>
          <a:latin typeface="+mn-lt"/>
          <a:ea typeface="+mn-ea"/>
          <a:cs typeface="+mn-cs"/>
        </a:defRPr>
      </a:lvl4pPr>
      <a:lvl5pPr marL="698388" algn="l" defTabSz="349182" rtl="0" eaLnBrk="1" latinLnBrk="0" hangingPunct="1">
        <a:defRPr sz="759" kern="1200">
          <a:solidFill>
            <a:schemeClr val="tx1"/>
          </a:solidFill>
          <a:latin typeface="+mn-lt"/>
          <a:ea typeface="+mn-ea"/>
          <a:cs typeface="+mn-cs"/>
        </a:defRPr>
      </a:lvl5pPr>
      <a:lvl6pPr marL="872976" algn="l" defTabSz="349182" rtl="0" eaLnBrk="1" latinLnBrk="0" hangingPunct="1">
        <a:defRPr sz="759" kern="1200">
          <a:solidFill>
            <a:schemeClr val="tx1"/>
          </a:solidFill>
          <a:latin typeface="+mn-lt"/>
          <a:ea typeface="+mn-ea"/>
          <a:cs typeface="+mn-cs"/>
        </a:defRPr>
      </a:lvl6pPr>
      <a:lvl7pPr marL="1047569" algn="l" defTabSz="349182" rtl="0" eaLnBrk="1" latinLnBrk="0" hangingPunct="1">
        <a:defRPr sz="759" kern="1200">
          <a:solidFill>
            <a:schemeClr val="tx1"/>
          </a:solidFill>
          <a:latin typeface="+mn-lt"/>
          <a:ea typeface="+mn-ea"/>
          <a:cs typeface="+mn-cs"/>
        </a:defRPr>
      </a:lvl7pPr>
      <a:lvl8pPr marL="1222171" algn="l" defTabSz="349182" rtl="0" eaLnBrk="1" latinLnBrk="0" hangingPunct="1">
        <a:defRPr sz="759" kern="1200">
          <a:solidFill>
            <a:schemeClr val="tx1"/>
          </a:solidFill>
          <a:latin typeface="+mn-lt"/>
          <a:ea typeface="+mn-ea"/>
          <a:cs typeface="+mn-cs"/>
        </a:defRPr>
      </a:lvl8pPr>
      <a:lvl9pPr marL="1396754" algn="l" defTabSz="349182" rtl="0" eaLnBrk="1" latinLnBrk="0" hangingPunct="1">
        <a:defRPr sz="75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BB5645-5BA9-4EF8-BBD1-AD88688C8E46}"/>
              </a:ext>
            </a:extLst>
          </p:cNvPr>
          <p:cNvSpPr>
            <a:spLocks noGrp="1" noChangeArrowheads="1"/>
          </p:cNvSpPr>
          <p:nvPr>
            <p:ph type="title"/>
          </p:nvPr>
        </p:nvSpPr>
        <p:spPr bwMode="auto">
          <a:xfrm>
            <a:off x="420812" y="102971"/>
            <a:ext cx="6734100" cy="6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61863" numCol="1" anchor="t" anchorCtr="0" compatLnSpc="1">
            <a:prstTxWarp prst="textNoShape">
              <a:avLst/>
            </a:prstTxWarp>
          </a:bodyPr>
          <a:lstStyle/>
          <a:p>
            <a:pPr lvl="0"/>
            <a:r>
              <a:rPr lang="en-ZA" altLang="en-US"/>
              <a:t>Click to edit Master title style</a:t>
            </a:r>
          </a:p>
        </p:txBody>
      </p:sp>
      <p:sp>
        <p:nvSpPr>
          <p:cNvPr id="1027" name="Rectangle 3">
            <a:extLst>
              <a:ext uri="{FF2B5EF4-FFF2-40B4-BE49-F238E27FC236}">
                <a16:creationId xmlns:a16="http://schemas.microsoft.com/office/drawing/2014/main" id="{1E40C275-EC00-434D-9249-0B46B3FB4211}"/>
              </a:ext>
            </a:extLst>
          </p:cNvPr>
          <p:cNvSpPr>
            <a:spLocks noGrp="1" noChangeArrowheads="1"/>
          </p:cNvSpPr>
          <p:nvPr>
            <p:ph type="body" idx="1"/>
          </p:nvPr>
        </p:nvSpPr>
        <p:spPr bwMode="auto">
          <a:xfrm>
            <a:off x="420812" y="976964"/>
            <a:ext cx="7391549" cy="35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5364" name="Rectangle 4">
            <a:extLst>
              <a:ext uri="{FF2B5EF4-FFF2-40B4-BE49-F238E27FC236}">
                <a16:creationId xmlns:a16="http://schemas.microsoft.com/office/drawing/2014/main" id="{17D9498B-4AD9-4462-848E-B5AA2E6A370F}"/>
              </a:ext>
            </a:extLst>
          </p:cNvPr>
          <p:cNvSpPr>
            <a:spLocks noGrp="1" noChangeArrowheads="1"/>
          </p:cNvSpPr>
          <p:nvPr>
            <p:ph type="sldNum" sz="quarter" idx="4"/>
          </p:nvPr>
        </p:nvSpPr>
        <p:spPr bwMode="auto">
          <a:xfrm>
            <a:off x="3504902" y="4839612"/>
            <a:ext cx="2134196" cy="303888"/>
          </a:xfrm>
          <a:prstGeom prst="rect">
            <a:avLst/>
          </a:prstGeom>
          <a:noFill/>
          <a:ln w="9525">
            <a:noFill/>
            <a:miter lim="800000"/>
            <a:headEnd/>
            <a:tailEnd/>
          </a:ln>
          <a:effectLst/>
        </p:spPr>
        <p:txBody>
          <a:bodyPr vert="horz" wrap="square" lIns="123653" tIns="61863" rIns="123653" bIns="61863" numCol="1" anchor="t" anchorCtr="0" compatLnSpc="1">
            <a:prstTxWarp prst="textNoShape">
              <a:avLst/>
            </a:prstTxWarp>
          </a:bodyPr>
          <a:lstStyle>
            <a:lvl1pPr algn="ctr" eaLnBrk="1" hangingPunct="1">
              <a:defRPr sz="1055">
                <a:solidFill>
                  <a:srgbClr val="FFFFFF"/>
                </a:solidFill>
                <a:latin typeface="Arial" panose="020B0604020202020204" pitchFamily="34" charset="0"/>
                <a:sym typeface="Helvetica Light" charset="0"/>
              </a:defRPr>
            </a:lvl1pPr>
          </a:lstStyle>
          <a:p>
            <a:pPr defTabSz="685800">
              <a:defRPr/>
            </a:pPr>
            <a:fld id="{C591B528-BB23-4B79-9C26-34FC1A2F81A7}" type="slidenum">
              <a:rPr lang="en-ZA" smtClean="0"/>
              <a:pPr defTabSz="685800">
                <a:defRPr/>
              </a:pPr>
              <a:t>‹#›</a:t>
            </a:fld>
            <a:endParaRPr lang="en-ZA" dirty="0"/>
          </a:p>
        </p:txBody>
      </p:sp>
      <p:sp>
        <p:nvSpPr>
          <p:cNvPr id="6" name="Right Triangle 11">
            <a:extLst>
              <a:ext uri="{FF2B5EF4-FFF2-40B4-BE49-F238E27FC236}">
                <a16:creationId xmlns:a16="http://schemas.microsoft.com/office/drawing/2014/main" id="{5E514696-C761-4483-A1C7-5D33FC1573E9}"/>
              </a:ext>
            </a:extLst>
          </p:cNvPr>
          <p:cNvSpPr/>
          <p:nvPr userDrawn="1"/>
        </p:nvSpPr>
        <p:spPr>
          <a:xfrm>
            <a:off x="0" y="4535724"/>
            <a:ext cx="9215438" cy="607777"/>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106401"/>
              <a:gd name="connsiteY0" fmla="*/ 1051080 h 1051080"/>
              <a:gd name="connsiteX1" fmla="*/ 33866 w 13106401"/>
              <a:gd name="connsiteY1" fmla="*/ 0 h 1051080"/>
              <a:gd name="connsiteX2" fmla="*/ 13106401 w 13106401"/>
              <a:gd name="connsiteY2" fmla="*/ 933956 h 1051080"/>
              <a:gd name="connsiteX3" fmla="*/ 13004800 w 13106401"/>
              <a:gd name="connsiteY3" fmla="*/ 1051080 h 1051080"/>
              <a:gd name="connsiteX4" fmla="*/ 0 w 13106401"/>
              <a:gd name="connsiteY4" fmla="*/ 1051080 h 1051080"/>
              <a:gd name="connsiteX0" fmla="*/ 0 w 13106401"/>
              <a:gd name="connsiteY0" fmla="*/ 1051080 h 1051080"/>
              <a:gd name="connsiteX1" fmla="*/ 33866 w 13106401"/>
              <a:gd name="connsiteY1" fmla="*/ 0 h 1051080"/>
              <a:gd name="connsiteX2" fmla="*/ 13106401 w 13106401"/>
              <a:gd name="connsiteY2" fmla="*/ 829007 h 1051080"/>
              <a:gd name="connsiteX3" fmla="*/ 13004800 w 13106401"/>
              <a:gd name="connsiteY3" fmla="*/ 1051080 h 1051080"/>
              <a:gd name="connsiteX4" fmla="*/ 0 w 13106401"/>
              <a:gd name="connsiteY4" fmla="*/ 1051080 h 1051080"/>
              <a:gd name="connsiteX0" fmla="*/ 0 w 13106401"/>
              <a:gd name="connsiteY0" fmla="*/ 1021094 h 1021094"/>
              <a:gd name="connsiteX1" fmla="*/ 16933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 name="connsiteX0" fmla="*/ 0 w 13106401"/>
              <a:gd name="connsiteY0" fmla="*/ 1021094 h 1021094"/>
              <a:gd name="connsiteX1" fmla="*/ 0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1021094">
                <a:moveTo>
                  <a:pt x="0" y="1021094"/>
                </a:moveTo>
                <a:lnTo>
                  <a:pt x="0" y="0"/>
                </a:lnTo>
                <a:lnTo>
                  <a:pt x="13106401" y="799021"/>
                </a:lnTo>
                <a:lnTo>
                  <a:pt x="13004800" y="1021094"/>
                </a:lnTo>
                <a:lnTo>
                  <a:pt x="0" y="1021094"/>
                </a:lnTo>
                <a:close/>
              </a:path>
            </a:pathLst>
          </a:custGeom>
          <a:solidFill>
            <a:srgbClr val="1D6222"/>
          </a:solidFill>
          <a:ln>
            <a:noFill/>
          </a:ln>
          <a:effectLst/>
        </p:spPr>
        <p:style>
          <a:lnRef idx="1">
            <a:schemeClr val="accent1"/>
          </a:lnRef>
          <a:fillRef idx="3">
            <a:schemeClr val="accent1"/>
          </a:fillRef>
          <a:effectRef idx="2">
            <a:schemeClr val="accent1"/>
          </a:effectRef>
          <a:fontRef idx="minor">
            <a:schemeClr val="lt1"/>
          </a:fontRef>
        </p:style>
        <p:txBody>
          <a:bodyPr lIns="48197" tIns="24098" rIns="48197" bIns="24098" anchor="ctr"/>
          <a:lstStyle/>
          <a:p>
            <a:pPr defTabSz="685800">
              <a:defRPr/>
            </a:pPr>
            <a:endParaRPr lang="en-US" sz="949" dirty="0">
              <a:solidFill>
                <a:srgbClr val="FFFFFF"/>
              </a:solidFill>
              <a:ea typeface="MS PGothic" pitchFamily="34" charset="-128"/>
              <a:sym typeface="Helvetica Light" charset="0"/>
            </a:endParaRPr>
          </a:p>
        </p:txBody>
      </p:sp>
      <p:sp>
        <p:nvSpPr>
          <p:cNvPr id="7" name="Right Triangle 11">
            <a:extLst>
              <a:ext uri="{FF2B5EF4-FFF2-40B4-BE49-F238E27FC236}">
                <a16:creationId xmlns:a16="http://schemas.microsoft.com/office/drawing/2014/main" id="{408BE273-E4BF-4B12-8445-C280E834ABF6}"/>
              </a:ext>
            </a:extLst>
          </p:cNvPr>
          <p:cNvSpPr/>
          <p:nvPr userDrawn="1"/>
        </p:nvSpPr>
        <p:spPr>
          <a:xfrm>
            <a:off x="0" y="4811985"/>
            <a:ext cx="9215438" cy="331515"/>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556320">
                <a:moveTo>
                  <a:pt x="0" y="556320"/>
                </a:moveTo>
                <a:lnTo>
                  <a:pt x="0" y="0"/>
                </a:lnTo>
                <a:lnTo>
                  <a:pt x="13106401" y="439196"/>
                </a:lnTo>
                <a:lnTo>
                  <a:pt x="13004800" y="556320"/>
                </a:lnTo>
                <a:lnTo>
                  <a:pt x="0" y="55632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8197" tIns="24098" rIns="48197" bIns="24098" anchor="ctr"/>
          <a:lstStyle/>
          <a:p>
            <a:pPr defTabSz="685800">
              <a:defRPr/>
            </a:pPr>
            <a:endParaRPr lang="en-US" sz="949" dirty="0">
              <a:solidFill>
                <a:srgbClr val="FFFFFF"/>
              </a:solidFill>
              <a:ea typeface="MS PGothic" pitchFamily="34" charset="-128"/>
              <a:sym typeface="Helvetica Light" charset="0"/>
            </a:endParaRPr>
          </a:p>
        </p:txBody>
      </p:sp>
      <p:sp>
        <p:nvSpPr>
          <p:cNvPr id="8" name="Right Triangle 7">
            <a:extLst>
              <a:ext uri="{FF2B5EF4-FFF2-40B4-BE49-F238E27FC236}">
                <a16:creationId xmlns:a16="http://schemas.microsoft.com/office/drawing/2014/main" id="{A172EDD6-68B8-4CDC-8735-F8D20692FBAC}"/>
              </a:ext>
            </a:extLst>
          </p:cNvPr>
          <p:cNvSpPr/>
          <p:nvPr userDrawn="1"/>
        </p:nvSpPr>
        <p:spPr>
          <a:xfrm>
            <a:off x="0" y="4850494"/>
            <a:ext cx="9144000" cy="293006"/>
          </a:xfrm>
          <a:prstGeom prst="rtTriangle">
            <a:avLst/>
          </a:prstGeom>
          <a:solidFill>
            <a:srgbClr val="BF151A"/>
          </a:solidFill>
          <a:ln>
            <a:noFill/>
          </a:ln>
          <a:effectLst/>
        </p:spPr>
        <p:style>
          <a:lnRef idx="1">
            <a:schemeClr val="accent1"/>
          </a:lnRef>
          <a:fillRef idx="3">
            <a:schemeClr val="accent1"/>
          </a:fillRef>
          <a:effectRef idx="2">
            <a:schemeClr val="accent1"/>
          </a:effectRef>
          <a:fontRef idx="minor">
            <a:schemeClr val="lt1"/>
          </a:fontRef>
        </p:style>
        <p:txBody>
          <a:bodyPr lIns="48197" tIns="24098" rIns="48197" bIns="24098" anchor="ctr"/>
          <a:lstStyle/>
          <a:p>
            <a:pPr defTabSz="685800">
              <a:defRPr/>
            </a:pPr>
            <a:endParaRPr lang="en-US" sz="949" dirty="0">
              <a:solidFill>
                <a:srgbClr val="FFFFFF"/>
              </a:solidFill>
              <a:ea typeface="MS PGothic" pitchFamily="34" charset="-128"/>
              <a:sym typeface="Helvetica Light" charset="0"/>
            </a:endParaRPr>
          </a:p>
        </p:txBody>
      </p:sp>
      <p:grpSp>
        <p:nvGrpSpPr>
          <p:cNvPr id="1032" name="Group 5">
            <a:extLst>
              <a:ext uri="{FF2B5EF4-FFF2-40B4-BE49-F238E27FC236}">
                <a16:creationId xmlns:a16="http://schemas.microsoft.com/office/drawing/2014/main" id="{B72ED603-3849-44C5-8359-84176ACE83F9}"/>
              </a:ext>
            </a:extLst>
          </p:cNvPr>
          <p:cNvGrpSpPr>
            <a:grpSpLocks/>
          </p:cNvGrpSpPr>
          <p:nvPr userDrawn="1"/>
        </p:nvGrpSpPr>
        <p:grpSpPr bwMode="auto">
          <a:xfrm>
            <a:off x="4166816" y="0"/>
            <a:ext cx="4976069" cy="827112"/>
            <a:chOff x="5926336" y="0"/>
            <a:chExt cx="7077496" cy="1568706"/>
          </a:xfrm>
        </p:grpSpPr>
        <p:sp>
          <p:nvSpPr>
            <p:cNvPr id="11" name="Right Triangle 4">
              <a:extLst>
                <a:ext uri="{FF2B5EF4-FFF2-40B4-BE49-F238E27FC236}">
                  <a16:creationId xmlns:a16="http://schemas.microsoft.com/office/drawing/2014/main" id="{D342E970-DCE2-433B-94D1-2FD77C6CF272}"/>
                </a:ext>
              </a:extLst>
            </p:cNvPr>
            <p:cNvSpPr/>
            <p:nvPr userDrawn="1"/>
          </p:nvSpPr>
          <p:spPr>
            <a:xfrm flipH="1" flipV="1">
              <a:off x="5926336" y="0"/>
              <a:ext cx="7077496" cy="1568706"/>
            </a:xfrm>
            <a:custGeom>
              <a:avLst/>
              <a:gdLst>
                <a:gd name="connsiteX0" fmla="*/ 0 w 7077496"/>
                <a:gd name="connsiteY0" fmla="*/ 1636440 h 1636440"/>
                <a:gd name="connsiteX1" fmla="*/ 0 w 7077496"/>
                <a:gd name="connsiteY1" fmla="*/ 0 h 1636440"/>
                <a:gd name="connsiteX2" fmla="*/ 7077496 w 7077496"/>
                <a:gd name="connsiteY2" fmla="*/ 1636440 h 1636440"/>
                <a:gd name="connsiteX3" fmla="*/ 0 w 7077496"/>
                <a:gd name="connsiteY3" fmla="*/ 1636440 h 1636440"/>
                <a:gd name="connsiteX0" fmla="*/ 0 w 7077496"/>
                <a:gd name="connsiteY0" fmla="*/ 1179240 h 1179240"/>
                <a:gd name="connsiteX1" fmla="*/ 50800 w 7077496"/>
                <a:gd name="connsiteY1" fmla="*/ 0 h 1179240"/>
                <a:gd name="connsiteX2" fmla="*/ 7077496 w 7077496"/>
                <a:gd name="connsiteY2" fmla="*/ 1179240 h 1179240"/>
                <a:gd name="connsiteX3" fmla="*/ 0 w 7077496"/>
                <a:gd name="connsiteY3" fmla="*/ 1179240 h 1179240"/>
                <a:gd name="connsiteX0" fmla="*/ 0 w 7077496"/>
                <a:gd name="connsiteY0" fmla="*/ 1568706 h 1568706"/>
                <a:gd name="connsiteX1" fmla="*/ 16933 w 7077496"/>
                <a:gd name="connsiteY1" fmla="*/ 0 h 1568706"/>
                <a:gd name="connsiteX2" fmla="*/ 7077496 w 7077496"/>
                <a:gd name="connsiteY2" fmla="*/ 1568706 h 1568706"/>
                <a:gd name="connsiteX3" fmla="*/ 0 w 7077496"/>
                <a:gd name="connsiteY3" fmla="*/ 1568706 h 1568706"/>
              </a:gdLst>
              <a:ahLst/>
              <a:cxnLst>
                <a:cxn ang="0">
                  <a:pos x="connsiteX0" y="connsiteY0"/>
                </a:cxn>
                <a:cxn ang="0">
                  <a:pos x="connsiteX1" y="connsiteY1"/>
                </a:cxn>
                <a:cxn ang="0">
                  <a:pos x="connsiteX2" y="connsiteY2"/>
                </a:cxn>
                <a:cxn ang="0">
                  <a:pos x="connsiteX3" y="connsiteY3"/>
                </a:cxn>
              </a:cxnLst>
              <a:rect l="l" t="t" r="r" b="b"/>
              <a:pathLst>
                <a:path w="7077496" h="1568706">
                  <a:moveTo>
                    <a:pt x="0" y="1568706"/>
                  </a:moveTo>
                  <a:lnTo>
                    <a:pt x="16933" y="0"/>
                  </a:lnTo>
                  <a:lnTo>
                    <a:pt x="7077496" y="1568706"/>
                  </a:lnTo>
                  <a:lnTo>
                    <a:pt x="0" y="1568706"/>
                  </a:lnTo>
                  <a:close/>
                </a:path>
              </a:pathLst>
            </a:custGeom>
            <a:solidFill>
              <a:srgbClr val="E7EB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685800">
                <a:defRPr/>
              </a:pPr>
              <a:endParaRPr lang="en-US" sz="949" dirty="0">
                <a:solidFill>
                  <a:srgbClr val="FFFFFF"/>
                </a:solidFill>
                <a:ea typeface="MS PGothic" pitchFamily="34" charset="-128"/>
                <a:sym typeface="Helvetica Light" charset="0"/>
              </a:endParaRPr>
            </a:p>
          </p:txBody>
        </p:sp>
        <p:pic>
          <p:nvPicPr>
            <p:cNvPr id="1035" name="Picture 8">
              <a:extLst>
                <a:ext uri="{FF2B5EF4-FFF2-40B4-BE49-F238E27FC236}">
                  <a16:creationId xmlns:a16="http://schemas.microsoft.com/office/drawing/2014/main" id="{9621835C-3339-4A08-A44E-9220F7D1E79F}"/>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10928755" y="218652"/>
              <a:ext cx="1766334" cy="68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ight Triangle 9">
            <a:extLst>
              <a:ext uri="{FF2B5EF4-FFF2-40B4-BE49-F238E27FC236}">
                <a16:creationId xmlns:a16="http://schemas.microsoft.com/office/drawing/2014/main" id="{785D95F9-F9A9-4923-9997-4FB95BC2B64B}"/>
              </a:ext>
            </a:extLst>
          </p:cNvPr>
          <p:cNvSpPr/>
          <p:nvPr userDrawn="1"/>
        </p:nvSpPr>
        <p:spPr>
          <a:xfrm>
            <a:off x="-8929" y="4964349"/>
            <a:ext cx="4225975" cy="179152"/>
          </a:xfrm>
          <a:prstGeom prst="rtTriangle">
            <a:avLst/>
          </a:prstGeom>
          <a:solidFill>
            <a:srgbClr val="E4441B"/>
          </a:solidFill>
          <a:ln>
            <a:noFill/>
          </a:ln>
          <a:effectLst/>
        </p:spPr>
        <p:style>
          <a:lnRef idx="1">
            <a:schemeClr val="accent1"/>
          </a:lnRef>
          <a:fillRef idx="3">
            <a:schemeClr val="accent1"/>
          </a:fillRef>
          <a:effectRef idx="2">
            <a:schemeClr val="accent1"/>
          </a:effectRef>
          <a:fontRef idx="minor">
            <a:schemeClr val="lt1"/>
          </a:fontRef>
        </p:style>
        <p:txBody>
          <a:bodyPr lIns="48197" tIns="24098" rIns="48197" bIns="24098" anchor="ctr"/>
          <a:lstStyle/>
          <a:p>
            <a:pPr defTabSz="685800">
              <a:defRPr/>
            </a:pPr>
            <a:endParaRPr lang="en-US" sz="949" dirty="0">
              <a:solidFill>
                <a:srgbClr val="FFFFFF"/>
              </a:solidFill>
              <a:ea typeface="MS PGothic" pitchFamily="34" charset="-128"/>
              <a:sym typeface="Helvetica Light" charset="0"/>
            </a:endParaRPr>
          </a:p>
        </p:txBody>
      </p:sp>
    </p:spTree>
    <p:extLst>
      <p:ext uri="{BB962C8B-B14F-4D97-AF65-F5344CB8AC3E}">
        <p14:creationId xmlns:p14="http://schemas.microsoft.com/office/powerpoint/2010/main" val="50089752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hf hdr="0" ftr="0" dt="0"/>
  <p:txStyles>
    <p:titleStyle>
      <a:lvl1pPr algn="l" rtl="0" eaLnBrk="0" fontAlgn="base" hangingPunct="0">
        <a:spcBef>
          <a:spcPct val="0"/>
        </a:spcBef>
        <a:spcAft>
          <a:spcPct val="0"/>
        </a:spcAft>
        <a:defRPr sz="1898" b="1">
          <a:solidFill>
            <a:srgbClr val="FF9900"/>
          </a:solidFill>
          <a:latin typeface="+mn-lt"/>
          <a:ea typeface="MS PGothic" pitchFamily="34" charset="-128"/>
          <a:cs typeface="MS PGothic" charset="0"/>
        </a:defRPr>
      </a:lvl1pPr>
      <a:lvl2pPr algn="l" rtl="0" eaLnBrk="0" fontAlgn="base" hangingPunct="0">
        <a:spcBef>
          <a:spcPct val="0"/>
        </a:spcBef>
        <a:spcAft>
          <a:spcPct val="0"/>
        </a:spcAft>
        <a:defRPr sz="1898"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1898"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1898"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1898" b="1">
          <a:solidFill>
            <a:srgbClr val="FF9900"/>
          </a:solidFill>
          <a:latin typeface="Arial" charset="0"/>
          <a:ea typeface="MS PGothic" pitchFamily="34" charset="-128"/>
          <a:cs typeface="MS PGothic" charset="0"/>
        </a:defRPr>
      </a:lvl5pPr>
      <a:lvl6pPr marL="326633" algn="l" rtl="0" fontAlgn="base">
        <a:spcBef>
          <a:spcPct val="0"/>
        </a:spcBef>
        <a:spcAft>
          <a:spcPct val="0"/>
        </a:spcAft>
        <a:defRPr sz="2426" b="1">
          <a:solidFill>
            <a:srgbClr val="FF9900"/>
          </a:solidFill>
          <a:latin typeface="Arial Narrow" pitchFamily="34" charset="0"/>
        </a:defRPr>
      </a:lvl6pPr>
      <a:lvl7pPr marL="653319" algn="l" rtl="0" fontAlgn="base">
        <a:spcBef>
          <a:spcPct val="0"/>
        </a:spcBef>
        <a:spcAft>
          <a:spcPct val="0"/>
        </a:spcAft>
        <a:defRPr sz="2426" b="1">
          <a:solidFill>
            <a:srgbClr val="FF9900"/>
          </a:solidFill>
          <a:latin typeface="Arial Narrow" pitchFamily="34" charset="0"/>
        </a:defRPr>
      </a:lvl7pPr>
      <a:lvl8pPr marL="979886" algn="l" rtl="0" fontAlgn="base">
        <a:spcBef>
          <a:spcPct val="0"/>
        </a:spcBef>
        <a:spcAft>
          <a:spcPct val="0"/>
        </a:spcAft>
        <a:defRPr sz="2426" b="1">
          <a:solidFill>
            <a:srgbClr val="FF9900"/>
          </a:solidFill>
          <a:latin typeface="Arial Narrow" pitchFamily="34" charset="0"/>
        </a:defRPr>
      </a:lvl8pPr>
      <a:lvl9pPr marL="1306508" algn="l" rtl="0" fontAlgn="base">
        <a:spcBef>
          <a:spcPct val="0"/>
        </a:spcBef>
        <a:spcAft>
          <a:spcPct val="0"/>
        </a:spcAft>
        <a:defRPr sz="2426" b="1">
          <a:solidFill>
            <a:srgbClr val="FF9900"/>
          </a:solidFill>
          <a:latin typeface="Arial Narrow" pitchFamily="34" charset="0"/>
        </a:defRPr>
      </a:lvl9pPr>
    </p:titleStyle>
    <p:bodyStyle>
      <a:lvl1pPr marL="242768" indent="-242768" algn="l" rtl="0" eaLnBrk="0" fontAlgn="base" hangingPunct="0">
        <a:spcBef>
          <a:spcPct val="20000"/>
        </a:spcBef>
        <a:spcAft>
          <a:spcPct val="0"/>
        </a:spcAft>
        <a:buClr>
          <a:srgbClr val="FF9900"/>
        </a:buClr>
        <a:buSzPct val="80000"/>
        <a:buFont typeface="Wingdings" panose="05000000000000000000" pitchFamily="2" charset="2"/>
        <a:buChar char="§"/>
        <a:defRPr sz="1477">
          <a:solidFill>
            <a:schemeClr val="tx1"/>
          </a:solidFill>
          <a:latin typeface="+mn-lt"/>
          <a:ea typeface="MS PGothic" pitchFamily="34" charset="-128"/>
          <a:cs typeface="MS PGothic" charset="0"/>
        </a:defRPr>
      </a:lvl1pPr>
      <a:lvl2pPr marL="528228" indent="-201749" algn="l" rtl="0" eaLnBrk="0" fontAlgn="base" hangingPunct="0">
        <a:spcBef>
          <a:spcPct val="20000"/>
        </a:spcBef>
        <a:spcAft>
          <a:spcPct val="0"/>
        </a:spcAft>
        <a:buClr>
          <a:srgbClr val="FF9900"/>
        </a:buClr>
        <a:buSzPct val="80000"/>
        <a:buFont typeface="Wingdings" panose="05000000000000000000" pitchFamily="2" charset="2"/>
        <a:buChar char="§"/>
        <a:defRPr sz="1477">
          <a:solidFill>
            <a:schemeClr val="tx1"/>
          </a:solidFill>
          <a:latin typeface="+mn-lt"/>
          <a:ea typeface="MS PGothic" pitchFamily="34" charset="-128"/>
          <a:cs typeface="MS PGothic" charset="0"/>
        </a:defRPr>
      </a:lvl2pPr>
      <a:lvl3pPr marL="814526" indent="-160729" algn="l" rtl="0" eaLnBrk="0" fontAlgn="base" hangingPunct="0">
        <a:spcBef>
          <a:spcPct val="20000"/>
        </a:spcBef>
        <a:spcAft>
          <a:spcPct val="0"/>
        </a:spcAft>
        <a:buClr>
          <a:srgbClr val="FF9900"/>
        </a:buClr>
        <a:buSzPct val="80000"/>
        <a:buFont typeface="Wingdings" panose="05000000000000000000" pitchFamily="2" charset="2"/>
        <a:buChar char="§"/>
        <a:defRPr sz="1477">
          <a:solidFill>
            <a:schemeClr val="tx1"/>
          </a:solidFill>
          <a:latin typeface="+mn-lt"/>
          <a:ea typeface="MS PGothic" pitchFamily="34" charset="-128"/>
          <a:cs typeface="MS PGothic" charset="0"/>
        </a:defRPr>
      </a:lvl3pPr>
      <a:lvl4pPr marL="1141007" indent="-160729" algn="l" rtl="0" eaLnBrk="0" fontAlgn="base" hangingPunct="0">
        <a:spcBef>
          <a:spcPct val="20000"/>
        </a:spcBef>
        <a:spcAft>
          <a:spcPct val="0"/>
        </a:spcAft>
        <a:buClr>
          <a:srgbClr val="FF9900"/>
        </a:buClr>
        <a:buSzPct val="80000"/>
        <a:buFont typeface="Wingdings" panose="05000000000000000000" pitchFamily="2" charset="2"/>
        <a:buChar char="§"/>
        <a:defRPr sz="1477">
          <a:solidFill>
            <a:schemeClr val="tx1"/>
          </a:solidFill>
          <a:latin typeface="+mn-lt"/>
          <a:ea typeface="MS PGothic" pitchFamily="34" charset="-128"/>
          <a:cs typeface="MS PGothic" charset="0"/>
        </a:defRPr>
      </a:lvl4pPr>
      <a:lvl5pPr marL="1467487" indent="-160729" algn="l" rtl="0" eaLnBrk="0" fontAlgn="base" hangingPunct="0">
        <a:spcBef>
          <a:spcPct val="20000"/>
        </a:spcBef>
        <a:spcAft>
          <a:spcPct val="0"/>
        </a:spcAft>
        <a:buClr>
          <a:srgbClr val="FF9900"/>
        </a:buClr>
        <a:buSzPct val="80000"/>
        <a:buFont typeface="Wingdings" panose="05000000000000000000" pitchFamily="2" charset="2"/>
        <a:buChar char="§"/>
        <a:defRPr sz="1477">
          <a:solidFill>
            <a:schemeClr val="tx1"/>
          </a:solidFill>
          <a:latin typeface="+mn-lt"/>
          <a:ea typeface="MS PGothic" pitchFamily="34" charset="-128"/>
          <a:cs typeface="MS PGothic" charset="0"/>
        </a:defRPr>
      </a:lvl5pPr>
      <a:lvl6pPr marL="1796444" indent="-163215"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6pPr>
      <a:lvl7pPr marL="2123067" indent="-163215"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7pPr>
      <a:lvl8pPr marL="2449704" indent="-163215"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8pPr>
      <a:lvl9pPr marL="2776307" indent="-163215"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9pPr>
    </p:bodyStyle>
    <p:otherStyle>
      <a:defPPr>
        <a:defRPr lang="en-US"/>
      </a:defPPr>
      <a:lvl1pPr marL="0" algn="l" defTabSz="653319" rtl="0" eaLnBrk="1" latinLnBrk="0" hangingPunct="1">
        <a:defRPr sz="1371" kern="1200">
          <a:solidFill>
            <a:schemeClr val="tx1"/>
          </a:solidFill>
          <a:latin typeface="+mn-lt"/>
          <a:ea typeface="+mn-ea"/>
          <a:cs typeface="+mn-cs"/>
        </a:defRPr>
      </a:lvl1pPr>
      <a:lvl2pPr marL="326633" algn="l" defTabSz="653319" rtl="0" eaLnBrk="1" latinLnBrk="0" hangingPunct="1">
        <a:defRPr sz="1371" kern="1200">
          <a:solidFill>
            <a:schemeClr val="tx1"/>
          </a:solidFill>
          <a:latin typeface="+mn-lt"/>
          <a:ea typeface="+mn-ea"/>
          <a:cs typeface="+mn-cs"/>
        </a:defRPr>
      </a:lvl2pPr>
      <a:lvl3pPr marL="653319" algn="l" defTabSz="653319" rtl="0" eaLnBrk="1" latinLnBrk="0" hangingPunct="1">
        <a:defRPr sz="1371" kern="1200">
          <a:solidFill>
            <a:schemeClr val="tx1"/>
          </a:solidFill>
          <a:latin typeface="+mn-lt"/>
          <a:ea typeface="+mn-ea"/>
          <a:cs typeface="+mn-cs"/>
        </a:defRPr>
      </a:lvl3pPr>
      <a:lvl4pPr marL="979886" algn="l" defTabSz="653319" rtl="0" eaLnBrk="1" latinLnBrk="0" hangingPunct="1">
        <a:defRPr sz="1371" kern="1200">
          <a:solidFill>
            <a:schemeClr val="tx1"/>
          </a:solidFill>
          <a:latin typeface="+mn-lt"/>
          <a:ea typeface="+mn-ea"/>
          <a:cs typeface="+mn-cs"/>
        </a:defRPr>
      </a:lvl4pPr>
      <a:lvl5pPr marL="1306508" algn="l" defTabSz="653319" rtl="0" eaLnBrk="1" latinLnBrk="0" hangingPunct="1">
        <a:defRPr sz="1371" kern="1200">
          <a:solidFill>
            <a:schemeClr val="tx1"/>
          </a:solidFill>
          <a:latin typeface="+mn-lt"/>
          <a:ea typeface="+mn-ea"/>
          <a:cs typeface="+mn-cs"/>
        </a:defRPr>
      </a:lvl5pPr>
      <a:lvl6pPr marL="1633130" algn="l" defTabSz="653319" rtl="0" eaLnBrk="1" latinLnBrk="0" hangingPunct="1">
        <a:defRPr sz="1371" kern="1200">
          <a:solidFill>
            <a:schemeClr val="tx1"/>
          </a:solidFill>
          <a:latin typeface="+mn-lt"/>
          <a:ea typeface="+mn-ea"/>
          <a:cs typeface="+mn-cs"/>
        </a:defRPr>
      </a:lvl6pPr>
      <a:lvl7pPr marL="1959754" algn="l" defTabSz="653319" rtl="0" eaLnBrk="1" latinLnBrk="0" hangingPunct="1">
        <a:defRPr sz="1371" kern="1200">
          <a:solidFill>
            <a:schemeClr val="tx1"/>
          </a:solidFill>
          <a:latin typeface="+mn-lt"/>
          <a:ea typeface="+mn-ea"/>
          <a:cs typeface="+mn-cs"/>
        </a:defRPr>
      </a:lvl7pPr>
      <a:lvl8pPr marL="2286392" algn="l" defTabSz="653319" rtl="0" eaLnBrk="1" latinLnBrk="0" hangingPunct="1">
        <a:defRPr sz="1371" kern="1200">
          <a:solidFill>
            <a:schemeClr val="tx1"/>
          </a:solidFill>
          <a:latin typeface="+mn-lt"/>
          <a:ea typeface="+mn-ea"/>
          <a:cs typeface="+mn-cs"/>
        </a:defRPr>
      </a:lvl8pPr>
      <a:lvl9pPr marL="2612998" algn="l" defTabSz="653319" rtl="0" eaLnBrk="1" latinLnBrk="0" hangingPunct="1">
        <a:defRPr sz="137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64" y="162639"/>
            <a:ext cx="6451909" cy="4860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a:t>Click to edit Master title style</a:t>
            </a:r>
          </a:p>
        </p:txBody>
      </p:sp>
      <p:sp>
        <p:nvSpPr>
          <p:cNvPr id="1027" name="Rectangle 3"/>
          <p:cNvSpPr>
            <a:spLocks noGrp="1" noChangeArrowheads="1"/>
          </p:cNvSpPr>
          <p:nvPr>
            <p:ph type="body" idx="1"/>
          </p:nvPr>
        </p:nvSpPr>
        <p:spPr bwMode="auto">
          <a:xfrm>
            <a:off x="611560" y="951571"/>
            <a:ext cx="6946528" cy="3564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15364" name="Rectangle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rPr>
              <a:pPr algn="ctr" defTabSz="481840">
                <a:defRPr/>
              </a:pPr>
              <a:t>‹#›</a:t>
            </a:fld>
            <a:endParaRPr lang="en-ZA" dirty="0">
              <a:solidFill>
                <a:srgbClr val="FFFFFF"/>
              </a:solidFill>
            </a:endParaRPr>
          </a:p>
        </p:txBody>
      </p:sp>
    </p:spTree>
    <p:extLst>
      <p:ext uri="{BB962C8B-B14F-4D97-AF65-F5344CB8AC3E}">
        <p14:creationId xmlns:p14="http://schemas.microsoft.com/office/powerpoint/2010/main" val="1135265898"/>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l" rtl="0" eaLnBrk="0" fontAlgn="base" hangingPunct="0">
        <a:lnSpc>
          <a:spcPct val="80000"/>
        </a:lnSpc>
        <a:spcBef>
          <a:spcPct val="0"/>
        </a:spcBef>
        <a:spcAft>
          <a:spcPct val="0"/>
        </a:spcAft>
        <a:defRPr sz="2109" b="1" cap="none" normalizeH="0" baseline="0">
          <a:solidFill>
            <a:srgbClr val="F99707"/>
          </a:solidFill>
          <a:latin typeface="+mn-lt"/>
          <a:ea typeface="+mj-ea"/>
          <a:cs typeface="+mj-cs"/>
        </a:defRPr>
      </a:lvl1pPr>
      <a:lvl2pPr algn="l" rtl="0" eaLnBrk="0" fontAlgn="base" hangingPunct="0">
        <a:spcBef>
          <a:spcPct val="0"/>
        </a:spcBef>
        <a:spcAft>
          <a:spcPct val="0"/>
        </a:spcAft>
        <a:defRPr sz="2426" b="1">
          <a:solidFill>
            <a:srgbClr val="FF9933"/>
          </a:solidFill>
          <a:latin typeface="Arial Narrow" pitchFamily="34" charset="0"/>
        </a:defRPr>
      </a:lvl2pPr>
      <a:lvl3pPr algn="l" rtl="0" eaLnBrk="0" fontAlgn="base" hangingPunct="0">
        <a:spcBef>
          <a:spcPct val="0"/>
        </a:spcBef>
        <a:spcAft>
          <a:spcPct val="0"/>
        </a:spcAft>
        <a:defRPr sz="2426" b="1">
          <a:solidFill>
            <a:srgbClr val="FF9933"/>
          </a:solidFill>
          <a:latin typeface="Arial Narrow" pitchFamily="34" charset="0"/>
        </a:defRPr>
      </a:lvl3pPr>
      <a:lvl4pPr algn="l" rtl="0" eaLnBrk="0" fontAlgn="base" hangingPunct="0">
        <a:spcBef>
          <a:spcPct val="0"/>
        </a:spcBef>
        <a:spcAft>
          <a:spcPct val="0"/>
        </a:spcAft>
        <a:defRPr sz="2426" b="1">
          <a:solidFill>
            <a:srgbClr val="FF9933"/>
          </a:solidFill>
          <a:latin typeface="Arial Narrow" pitchFamily="34" charset="0"/>
        </a:defRPr>
      </a:lvl4pPr>
      <a:lvl5pPr algn="l" rtl="0" eaLnBrk="0" fontAlgn="base" hangingPunct="0">
        <a:spcBef>
          <a:spcPct val="0"/>
        </a:spcBef>
        <a:spcAft>
          <a:spcPct val="0"/>
        </a:spcAft>
        <a:defRPr sz="2426" b="1">
          <a:solidFill>
            <a:srgbClr val="FF9933"/>
          </a:solidFill>
          <a:latin typeface="Arial Narrow" pitchFamily="34" charset="0"/>
        </a:defRPr>
      </a:lvl5pPr>
      <a:lvl6pPr marL="331342" algn="l" rtl="0" fontAlgn="base">
        <a:spcBef>
          <a:spcPct val="0"/>
        </a:spcBef>
        <a:spcAft>
          <a:spcPct val="0"/>
        </a:spcAft>
        <a:defRPr sz="2426" b="1">
          <a:solidFill>
            <a:srgbClr val="FF9900"/>
          </a:solidFill>
          <a:latin typeface="Arial Narrow" pitchFamily="34" charset="0"/>
        </a:defRPr>
      </a:lvl6pPr>
      <a:lvl7pPr marL="662735" algn="l" rtl="0" fontAlgn="base">
        <a:spcBef>
          <a:spcPct val="0"/>
        </a:spcBef>
        <a:spcAft>
          <a:spcPct val="0"/>
        </a:spcAft>
        <a:defRPr sz="2426" b="1">
          <a:solidFill>
            <a:srgbClr val="FF9900"/>
          </a:solidFill>
          <a:latin typeface="Arial Narrow" pitchFamily="34" charset="0"/>
        </a:defRPr>
      </a:lvl7pPr>
      <a:lvl8pPr marL="993978" algn="l" rtl="0" fontAlgn="base">
        <a:spcBef>
          <a:spcPct val="0"/>
        </a:spcBef>
        <a:spcAft>
          <a:spcPct val="0"/>
        </a:spcAft>
        <a:defRPr sz="2426" b="1">
          <a:solidFill>
            <a:srgbClr val="FF9900"/>
          </a:solidFill>
          <a:latin typeface="Arial Narrow" pitchFamily="34" charset="0"/>
        </a:defRPr>
      </a:lvl8pPr>
      <a:lvl9pPr marL="1325334" algn="l" rtl="0" fontAlgn="base">
        <a:spcBef>
          <a:spcPct val="0"/>
        </a:spcBef>
        <a:spcAft>
          <a:spcPct val="0"/>
        </a:spcAft>
        <a:defRPr sz="2426" b="1">
          <a:solidFill>
            <a:srgbClr val="FF9900"/>
          </a:solidFill>
          <a:latin typeface="Arial Narrow" pitchFamily="34" charset="0"/>
        </a:defRPr>
      </a:lvl9pPr>
    </p:titleStyle>
    <p:bodyStyle>
      <a:lvl1pPr marL="248535" indent="-248535" algn="l" rtl="0" eaLnBrk="0" fontAlgn="base" hangingPunct="0">
        <a:spcBef>
          <a:spcPct val="20000"/>
        </a:spcBef>
        <a:spcAft>
          <a:spcPct val="0"/>
        </a:spcAft>
        <a:buClr>
          <a:srgbClr val="F99707"/>
        </a:buClr>
        <a:buSzPct val="80000"/>
        <a:buFont typeface="Wingdings" pitchFamily="2" charset="2"/>
        <a:buChar char="§"/>
        <a:defRPr sz="2109">
          <a:solidFill>
            <a:schemeClr val="tx1"/>
          </a:solidFill>
          <a:latin typeface="+mn-lt"/>
          <a:ea typeface="+mn-ea"/>
          <a:cs typeface="+mn-cs"/>
        </a:defRPr>
      </a:lvl1pPr>
      <a:lvl2pPr marL="538335" indent="-207169" algn="l" rtl="0" eaLnBrk="0" fontAlgn="base" hangingPunct="0">
        <a:spcBef>
          <a:spcPct val="20000"/>
        </a:spcBef>
        <a:spcAft>
          <a:spcPct val="0"/>
        </a:spcAft>
        <a:buClr>
          <a:srgbClr val="F99707"/>
        </a:buClr>
        <a:buSzPct val="80000"/>
        <a:buFont typeface="Wingdings" pitchFamily="2" charset="2"/>
        <a:buChar char="§"/>
        <a:defRPr sz="1793">
          <a:solidFill>
            <a:schemeClr val="tx1"/>
          </a:solidFill>
          <a:latin typeface="+mn-lt"/>
        </a:defRPr>
      </a:lvl2pPr>
      <a:lvl3pPr marL="828311" indent="-165560" algn="l" rtl="0" eaLnBrk="0" fontAlgn="base" hangingPunct="0">
        <a:spcBef>
          <a:spcPct val="20000"/>
        </a:spcBef>
        <a:spcAft>
          <a:spcPct val="0"/>
        </a:spcAft>
        <a:buClr>
          <a:srgbClr val="F99707"/>
        </a:buClr>
        <a:buSzPct val="80000"/>
        <a:buFont typeface="Wingdings" pitchFamily="2" charset="2"/>
        <a:buChar char="§"/>
        <a:defRPr sz="1477">
          <a:solidFill>
            <a:schemeClr val="tx1"/>
          </a:solidFill>
          <a:latin typeface="+mn-lt"/>
        </a:defRPr>
      </a:lvl3pPr>
      <a:lvl4pPr marL="1159632" indent="-165560" algn="l" rtl="0" eaLnBrk="0" fontAlgn="base" hangingPunct="0">
        <a:spcBef>
          <a:spcPct val="20000"/>
        </a:spcBef>
        <a:spcAft>
          <a:spcPct val="0"/>
        </a:spcAft>
        <a:buClr>
          <a:srgbClr val="F99707"/>
        </a:buClr>
        <a:buSzPct val="80000"/>
        <a:buFont typeface="Wingdings" pitchFamily="2" charset="2"/>
        <a:buChar char="§"/>
        <a:defRPr sz="1477">
          <a:solidFill>
            <a:schemeClr val="tx1"/>
          </a:solidFill>
          <a:latin typeface="+mn-lt"/>
        </a:defRPr>
      </a:lvl4pPr>
      <a:lvl5pPr marL="1490969" indent="-165560" algn="l" rtl="0" eaLnBrk="0" fontAlgn="base" hangingPunct="0">
        <a:spcBef>
          <a:spcPct val="20000"/>
        </a:spcBef>
        <a:spcAft>
          <a:spcPct val="0"/>
        </a:spcAft>
        <a:buClr>
          <a:srgbClr val="F99707"/>
        </a:buClr>
        <a:buSzPct val="80000"/>
        <a:buFont typeface="Wingdings" pitchFamily="2" charset="2"/>
        <a:buChar char="§"/>
        <a:defRPr sz="1213">
          <a:solidFill>
            <a:schemeClr val="tx1"/>
          </a:solidFill>
          <a:latin typeface="+mn-lt"/>
        </a:defRPr>
      </a:lvl5pPr>
      <a:lvl6pPr marL="1822272"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6pPr>
      <a:lvl7pPr marL="2153607"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7pPr>
      <a:lvl8pPr marL="2484926"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8pPr>
      <a:lvl9pPr marL="2816243"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9pPr>
    </p:bodyStyle>
    <p:otherStyle>
      <a:defPPr>
        <a:defRPr lang="en-US"/>
      </a:defPPr>
      <a:lvl1pPr marL="0" algn="l" defTabSz="662735" rtl="0" eaLnBrk="1" latinLnBrk="0" hangingPunct="1">
        <a:defRPr sz="1371" kern="1200">
          <a:solidFill>
            <a:schemeClr val="tx1"/>
          </a:solidFill>
          <a:latin typeface="+mn-lt"/>
          <a:ea typeface="+mn-ea"/>
          <a:cs typeface="+mn-cs"/>
        </a:defRPr>
      </a:lvl1pPr>
      <a:lvl2pPr marL="331342" algn="l" defTabSz="662735" rtl="0" eaLnBrk="1" latinLnBrk="0" hangingPunct="1">
        <a:defRPr sz="1371" kern="1200">
          <a:solidFill>
            <a:schemeClr val="tx1"/>
          </a:solidFill>
          <a:latin typeface="+mn-lt"/>
          <a:ea typeface="+mn-ea"/>
          <a:cs typeface="+mn-cs"/>
        </a:defRPr>
      </a:lvl2pPr>
      <a:lvl3pPr marL="662735" algn="l" defTabSz="662735" rtl="0" eaLnBrk="1" latinLnBrk="0" hangingPunct="1">
        <a:defRPr sz="1371" kern="1200">
          <a:solidFill>
            <a:schemeClr val="tx1"/>
          </a:solidFill>
          <a:latin typeface="+mn-lt"/>
          <a:ea typeface="+mn-ea"/>
          <a:cs typeface="+mn-cs"/>
        </a:defRPr>
      </a:lvl3pPr>
      <a:lvl4pPr marL="993978" algn="l" defTabSz="662735" rtl="0" eaLnBrk="1" latinLnBrk="0" hangingPunct="1">
        <a:defRPr sz="1371" kern="1200">
          <a:solidFill>
            <a:schemeClr val="tx1"/>
          </a:solidFill>
          <a:latin typeface="+mn-lt"/>
          <a:ea typeface="+mn-ea"/>
          <a:cs typeface="+mn-cs"/>
        </a:defRPr>
      </a:lvl4pPr>
      <a:lvl5pPr marL="1325334" algn="l" defTabSz="662735" rtl="0" eaLnBrk="1" latinLnBrk="0" hangingPunct="1">
        <a:defRPr sz="1371" kern="1200">
          <a:solidFill>
            <a:schemeClr val="tx1"/>
          </a:solidFill>
          <a:latin typeface="+mn-lt"/>
          <a:ea typeface="+mn-ea"/>
          <a:cs typeface="+mn-cs"/>
        </a:defRPr>
      </a:lvl5pPr>
      <a:lvl6pPr marL="1656617" algn="l" defTabSz="662735" rtl="0" eaLnBrk="1" latinLnBrk="0" hangingPunct="1">
        <a:defRPr sz="1371" kern="1200">
          <a:solidFill>
            <a:schemeClr val="tx1"/>
          </a:solidFill>
          <a:latin typeface="+mn-lt"/>
          <a:ea typeface="+mn-ea"/>
          <a:cs typeface="+mn-cs"/>
        </a:defRPr>
      </a:lvl6pPr>
      <a:lvl7pPr marL="1987952" algn="l" defTabSz="662735" rtl="0" eaLnBrk="1" latinLnBrk="0" hangingPunct="1">
        <a:defRPr sz="1371" kern="1200">
          <a:solidFill>
            <a:schemeClr val="tx1"/>
          </a:solidFill>
          <a:latin typeface="+mn-lt"/>
          <a:ea typeface="+mn-ea"/>
          <a:cs typeface="+mn-cs"/>
        </a:defRPr>
      </a:lvl7pPr>
      <a:lvl8pPr marL="2319265" algn="l" defTabSz="662735" rtl="0" eaLnBrk="1" latinLnBrk="0" hangingPunct="1">
        <a:defRPr sz="1371" kern="1200">
          <a:solidFill>
            <a:schemeClr val="tx1"/>
          </a:solidFill>
          <a:latin typeface="+mn-lt"/>
          <a:ea typeface="+mn-ea"/>
          <a:cs typeface="+mn-cs"/>
        </a:defRPr>
      </a:lvl8pPr>
      <a:lvl9pPr marL="2650579" algn="l" defTabSz="662735" rtl="0" eaLnBrk="1" latinLnBrk="0" hangingPunct="1">
        <a:defRPr sz="137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406762-A5C4-4190-A421-D481C3CBDD93}"/>
              </a:ext>
            </a:extLst>
          </p:cNvPr>
          <p:cNvSpPr>
            <a:spLocks noGrp="1" noChangeArrowheads="1"/>
          </p:cNvSpPr>
          <p:nvPr>
            <p:ph type="title"/>
          </p:nvPr>
        </p:nvSpPr>
        <p:spPr bwMode="auto">
          <a:xfrm>
            <a:off x="250826" y="205979"/>
            <a:ext cx="6481763"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1" tIns="45526" rIns="91051" bIns="45526" numCol="1" anchor="ctr" anchorCtr="0" compatLnSpc="1">
            <a:prstTxWarp prst="textNoShape">
              <a:avLst/>
            </a:prstTxWarp>
          </a:bodyPr>
          <a:lstStyle/>
          <a:p>
            <a:pPr lvl="0"/>
            <a:r>
              <a:rPr lang="en-ZA" altLang="en-US"/>
              <a:t>Click to edit Master title style</a:t>
            </a:r>
          </a:p>
        </p:txBody>
      </p:sp>
      <p:sp>
        <p:nvSpPr>
          <p:cNvPr id="1027" name="Rectangle 3">
            <a:extLst>
              <a:ext uri="{FF2B5EF4-FFF2-40B4-BE49-F238E27FC236}">
                <a16:creationId xmlns:a16="http://schemas.microsoft.com/office/drawing/2014/main" id="{9FBDB276-056F-4C0C-8D2B-29421ABF3B51}"/>
              </a:ext>
            </a:extLst>
          </p:cNvPr>
          <p:cNvSpPr>
            <a:spLocks noGrp="1" noChangeArrowheads="1"/>
          </p:cNvSpPr>
          <p:nvPr>
            <p:ph type="body" idx="1"/>
          </p:nvPr>
        </p:nvSpPr>
        <p:spPr bwMode="auto">
          <a:xfrm>
            <a:off x="250826" y="1006080"/>
            <a:ext cx="8642350" cy="358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1" tIns="45526" rIns="91051" bIns="45526"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30" name="Rectangle 6">
            <a:extLst>
              <a:ext uri="{FF2B5EF4-FFF2-40B4-BE49-F238E27FC236}">
                <a16:creationId xmlns:a16="http://schemas.microsoft.com/office/drawing/2014/main" id="{325B514F-4DAA-4F98-9CAC-29B42A923A78}"/>
              </a:ext>
            </a:extLst>
          </p:cNvPr>
          <p:cNvSpPr>
            <a:spLocks noGrp="1" noChangeArrowheads="1"/>
          </p:cNvSpPr>
          <p:nvPr>
            <p:ph type="sldNum" sz="quarter" idx="4"/>
          </p:nvPr>
        </p:nvSpPr>
        <p:spPr bwMode="auto">
          <a:xfrm>
            <a:off x="3505201" y="4839891"/>
            <a:ext cx="2133600" cy="303609"/>
          </a:xfrm>
          <a:prstGeom prst="rect">
            <a:avLst/>
          </a:prstGeom>
          <a:noFill/>
          <a:ln w="9525">
            <a:noFill/>
            <a:miter lim="800000"/>
            <a:headEnd/>
            <a:tailEnd/>
          </a:ln>
          <a:effectLst/>
        </p:spPr>
        <p:txBody>
          <a:bodyPr vert="horz" wrap="square" lIns="91051" tIns="45526" rIns="91051" bIns="45526" numCol="1" anchor="t" anchorCtr="0" compatLnSpc="1">
            <a:prstTxWarp prst="textNoShape">
              <a:avLst/>
            </a:prstTxWarp>
          </a:bodyPr>
          <a:lstStyle>
            <a:lvl1pPr algn="ctr" eaLnBrk="1" hangingPunct="1">
              <a:defRPr sz="1050">
                <a:solidFill>
                  <a:schemeClr val="bg1"/>
                </a:solidFill>
                <a:latin typeface="Arial" panose="020B0604020202020204" pitchFamily="34" charset="0"/>
              </a:defRPr>
            </a:lvl1pPr>
          </a:lstStyle>
          <a:p>
            <a:pPr defTabSz="685800">
              <a:defRPr/>
            </a:pPr>
            <a:fld id="{74D3449B-584F-4D48-8192-1C0EE1B72EA9}" type="slidenum">
              <a:rPr lang="en-ZA" smtClean="0">
                <a:solidFill>
                  <a:srgbClr val="FFFFFF"/>
                </a:solidFill>
              </a:rPr>
              <a:pPr defTabSz="685800">
                <a:defRPr/>
              </a:pPr>
              <a:t>‹#›</a:t>
            </a:fld>
            <a:endParaRPr lang="en-ZA" dirty="0">
              <a:solidFill>
                <a:srgbClr val="FFFFFF"/>
              </a:solidFill>
            </a:endParaRPr>
          </a:p>
        </p:txBody>
      </p:sp>
    </p:spTree>
    <p:extLst>
      <p:ext uri="{BB962C8B-B14F-4D97-AF65-F5344CB8AC3E}">
        <p14:creationId xmlns:p14="http://schemas.microsoft.com/office/powerpoint/2010/main" val="24283224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sldNum="0" hdr="0" dt="0"/>
  <p:txStyles>
    <p:titleStyle>
      <a:lvl1pPr algn="l" rtl="0" eaLnBrk="0" fontAlgn="base" hangingPunct="0">
        <a:spcBef>
          <a:spcPct val="0"/>
        </a:spcBef>
        <a:spcAft>
          <a:spcPct val="0"/>
        </a:spcAft>
        <a:defRPr sz="2400" b="1">
          <a:solidFill>
            <a:srgbClr val="FF9900"/>
          </a:solidFill>
          <a:latin typeface="+mj-lt"/>
          <a:ea typeface="+mj-ea"/>
          <a:cs typeface="+mj-cs"/>
        </a:defRPr>
      </a:lvl1pPr>
      <a:lvl2pPr algn="l" rtl="0" eaLnBrk="0" fontAlgn="base" hangingPunct="0">
        <a:spcBef>
          <a:spcPct val="0"/>
        </a:spcBef>
        <a:spcAft>
          <a:spcPct val="0"/>
        </a:spcAft>
        <a:defRPr sz="2400" b="1">
          <a:solidFill>
            <a:srgbClr val="FF9900"/>
          </a:solidFill>
          <a:latin typeface="Arial Narrow" pitchFamily="34" charset="0"/>
        </a:defRPr>
      </a:lvl2pPr>
      <a:lvl3pPr algn="l" rtl="0" eaLnBrk="0" fontAlgn="base" hangingPunct="0">
        <a:spcBef>
          <a:spcPct val="0"/>
        </a:spcBef>
        <a:spcAft>
          <a:spcPct val="0"/>
        </a:spcAft>
        <a:defRPr sz="2400" b="1">
          <a:solidFill>
            <a:srgbClr val="FF9900"/>
          </a:solidFill>
          <a:latin typeface="Arial Narrow" pitchFamily="34" charset="0"/>
        </a:defRPr>
      </a:lvl3pPr>
      <a:lvl4pPr algn="l" rtl="0" eaLnBrk="0" fontAlgn="base" hangingPunct="0">
        <a:spcBef>
          <a:spcPct val="0"/>
        </a:spcBef>
        <a:spcAft>
          <a:spcPct val="0"/>
        </a:spcAft>
        <a:defRPr sz="2400" b="1">
          <a:solidFill>
            <a:srgbClr val="FF9900"/>
          </a:solidFill>
          <a:latin typeface="Arial Narrow" pitchFamily="34" charset="0"/>
        </a:defRPr>
      </a:lvl4pPr>
      <a:lvl5pPr algn="l" rtl="0" eaLnBrk="0" fontAlgn="base" hangingPunct="0">
        <a:spcBef>
          <a:spcPct val="0"/>
        </a:spcBef>
        <a:spcAft>
          <a:spcPct val="0"/>
        </a:spcAft>
        <a:defRPr sz="2400" b="1">
          <a:solidFill>
            <a:srgbClr val="FF9900"/>
          </a:solidFill>
          <a:latin typeface="Arial Narrow" pitchFamily="34" charset="0"/>
        </a:defRPr>
      </a:lvl5pPr>
      <a:lvl6pPr marL="341432" algn="l" rtl="0" fontAlgn="base">
        <a:spcBef>
          <a:spcPct val="0"/>
        </a:spcBef>
        <a:spcAft>
          <a:spcPct val="0"/>
        </a:spcAft>
        <a:defRPr sz="2400" b="1">
          <a:solidFill>
            <a:srgbClr val="FF9900"/>
          </a:solidFill>
          <a:latin typeface="Arial Narrow" pitchFamily="34" charset="0"/>
        </a:defRPr>
      </a:lvl6pPr>
      <a:lvl7pPr marL="682888" algn="l" rtl="0" fontAlgn="base">
        <a:spcBef>
          <a:spcPct val="0"/>
        </a:spcBef>
        <a:spcAft>
          <a:spcPct val="0"/>
        </a:spcAft>
        <a:defRPr sz="2400" b="1">
          <a:solidFill>
            <a:srgbClr val="FF9900"/>
          </a:solidFill>
          <a:latin typeface="Arial Narrow" pitchFamily="34" charset="0"/>
        </a:defRPr>
      </a:lvl7pPr>
      <a:lvl8pPr marL="1024343" algn="l" rtl="0" fontAlgn="base">
        <a:spcBef>
          <a:spcPct val="0"/>
        </a:spcBef>
        <a:spcAft>
          <a:spcPct val="0"/>
        </a:spcAft>
        <a:defRPr sz="2400" b="1">
          <a:solidFill>
            <a:srgbClr val="FF9900"/>
          </a:solidFill>
          <a:latin typeface="Arial Narrow" pitchFamily="34" charset="0"/>
        </a:defRPr>
      </a:lvl8pPr>
      <a:lvl9pPr marL="1365786" algn="l" rtl="0" fontAlgn="base">
        <a:spcBef>
          <a:spcPct val="0"/>
        </a:spcBef>
        <a:spcAft>
          <a:spcPct val="0"/>
        </a:spcAft>
        <a:defRPr sz="2400" b="1">
          <a:solidFill>
            <a:srgbClr val="FF9900"/>
          </a:solidFill>
          <a:latin typeface="Arial Narrow" pitchFamily="34" charset="0"/>
        </a:defRPr>
      </a:lvl9pPr>
    </p:titleStyle>
    <p:bodyStyle>
      <a:lvl1pPr marL="254781" indent="-254781" algn="l" rtl="0" eaLnBrk="0" fontAlgn="base" hangingPunct="0">
        <a:spcBef>
          <a:spcPct val="20000"/>
        </a:spcBef>
        <a:spcAft>
          <a:spcPct val="0"/>
        </a:spcAft>
        <a:buClr>
          <a:srgbClr val="FF9900"/>
        </a:buClr>
        <a:buSzPct val="80000"/>
        <a:buFont typeface="Wingdings" panose="05000000000000000000" pitchFamily="2" charset="2"/>
        <a:buChar char="§"/>
        <a:defRPr sz="2100">
          <a:solidFill>
            <a:schemeClr val="tx1"/>
          </a:solidFill>
          <a:latin typeface="+mn-lt"/>
          <a:ea typeface="+mn-ea"/>
          <a:cs typeface="+mn-cs"/>
        </a:defRPr>
      </a:lvl1pPr>
      <a:lvl2pPr marL="553613" indent="-211920" algn="l" rtl="0" eaLnBrk="0" fontAlgn="base" hangingPunct="0">
        <a:spcBef>
          <a:spcPct val="20000"/>
        </a:spcBef>
        <a:spcAft>
          <a:spcPct val="0"/>
        </a:spcAft>
        <a:buClr>
          <a:srgbClr val="FF9900"/>
        </a:buClr>
        <a:buSzPct val="80000"/>
        <a:buFont typeface="Wingdings" panose="05000000000000000000" pitchFamily="2" charset="2"/>
        <a:buChar char="§"/>
        <a:defRPr sz="1800">
          <a:solidFill>
            <a:schemeClr val="tx1"/>
          </a:solidFill>
          <a:latin typeface="+mn-lt"/>
        </a:defRPr>
      </a:lvl2pPr>
      <a:lvl3pPr marL="852444" indent="-169060"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defRPr>
      </a:lvl3pPr>
      <a:lvl4pPr marL="1194136" indent="-169060" algn="l" rtl="0" eaLnBrk="0" fontAlgn="base" hangingPunct="0">
        <a:spcBef>
          <a:spcPct val="20000"/>
        </a:spcBef>
        <a:spcAft>
          <a:spcPct val="0"/>
        </a:spcAft>
        <a:buClr>
          <a:srgbClr val="FF9900"/>
        </a:buClr>
        <a:buSzPct val="80000"/>
        <a:buFont typeface="Wingdings" panose="05000000000000000000" pitchFamily="2" charset="2"/>
        <a:buChar char="§"/>
        <a:defRPr sz="1500">
          <a:solidFill>
            <a:schemeClr val="tx1"/>
          </a:solidFill>
          <a:latin typeface="+mn-lt"/>
        </a:defRPr>
      </a:lvl4pPr>
      <a:lvl5pPr marL="1535828" indent="-169060" algn="l" rtl="0" eaLnBrk="0" fontAlgn="base" hangingPunct="0">
        <a:spcBef>
          <a:spcPct val="20000"/>
        </a:spcBef>
        <a:spcAft>
          <a:spcPct val="0"/>
        </a:spcAft>
        <a:buClr>
          <a:srgbClr val="FF9900"/>
        </a:buClr>
        <a:buSzPct val="80000"/>
        <a:buFont typeface="Wingdings" panose="05000000000000000000" pitchFamily="2" charset="2"/>
        <a:buChar char="§"/>
        <a:defRPr sz="1200">
          <a:solidFill>
            <a:schemeClr val="tx1"/>
          </a:solidFill>
          <a:latin typeface="+mn-lt"/>
        </a:defRPr>
      </a:lvl5pPr>
      <a:lvl6pPr marL="1877966" indent="-170713"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6pPr>
      <a:lvl7pPr marL="2219402" indent="-170713"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7pPr>
      <a:lvl8pPr marL="2560851" indent="-170713"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8pPr>
      <a:lvl9pPr marL="2902280" indent="-170713" algn="l" rtl="0" fontAlgn="base">
        <a:spcBef>
          <a:spcPct val="20000"/>
        </a:spcBef>
        <a:spcAft>
          <a:spcPct val="0"/>
        </a:spcAft>
        <a:buClr>
          <a:srgbClr val="FF9900"/>
        </a:buClr>
        <a:buSzPct val="80000"/>
        <a:buFont typeface="Wingdings" pitchFamily="2" charset="2"/>
        <a:buChar char="§"/>
        <a:defRPr sz="1200">
          <a:solidFill>
            <a:schemeClr val="tx1"/>
          </a:solidFill>
          <a:latin typeface="+mn-lt"/>
        </a:defRPr>
      </a:lvl9pPr>
    </p:bodyStyle>
    <p:otherStyle>
      <a:defPPr>
        <a:defRPr lang="en-US"/>
      </a:defPPr>
      <a:lvl1pPr marL="0" algn="l" defTabSz="682888" rtl="0" eaLnBrk="1" latinLnBrk="0" hangingPunct="1">
        <a:defRPr sz="1350" kern="1200">
          <a:solidFill>
            <a:schemeClr val="tx1"/>
          </a:solidFill>
          <a:latin typeface="+mn-lt"/>
          <a:ea typeface="+mn-ea"/>
          <a:cs typeface="+mn-cs"/>
        </a:defRPr>
      </a:lvl1pPr>
      <a:lvl2pPr marL="341432" algn="l" defTabSz="682888" rtl="0" eaLnBrk="1" latinLnBrk="0" hangingPunct="1">
        <a:defRPr sz="1350" kern="1200">
          <a:solidFill>
            <a:schemeClr val="tx1"/>
          </a:solidFill>
          <a:latin typeface="+mn-lt"/>
          <a:ea typeface="+mn-ea"/>
          <a:cs typeface="+mn-cs"/>
        </a:defRPr>
      </a:lvl2pPr>
      <a:lvl3pPr marL="682888" algn="l" defTabSz="682888" rtl="0" eaLnBrk="1" latinLnBrk="0" hangingPunct="1">
        <a:defRPr sz="1350" kern="1200">
          <a:solidFill>
            <a:schemeClr val="tx1"/>
          </a:solidFill>
          <a:latin typeface="+mn-lt"/>
          <a:ea typeface="+mn-ea"/>
          <a:cs typeface="+mn-cs"/>
        </a:defRPr>
      </a:lvl3pPr>
      <a:lvl4pPr marL="1024343" algn="l" defTabSz="682888" rtl="0" eaLnBrk="1" latinLnBrk="0" hangingPunct="1">
        <a:defRPr sz="1350" kern="1200">
          <a:solidFill>
            <a:schemeClr val="tx1"/>
          </a:solidFill>
          <a:latin typeface="+mn-lt"/>
          <a:ea typeface="+mn-ea"/>
          <a:cs typeface="+mn-cs"/>
        </a:defRPr>
      </a:lvl4pPr>
      <a:lvl5pPr marL="1365786" algn="l" defTabSz="682888" rtl="0" eaLnBrk="1" latinLnBrk="0" hangingPunct="1">
        <a:defRPr sz="1350" kern="1200">
          <a:solidFill>
            <a:schemeClr val="tx1"/>
          </a:solidFill>
          <a:latin typeface="+mn-lt"/>
          <a:ea typeface="+mn-ea"/>
          <a:cs typeface="+mn-cs"/>
        </a:defRPr>
      </a:lvl5pPr>
      <a:lvl6pPr marL="1707243" algn="l" defTabSz="682888" rtl="0" eaLnBrk="1" latinLnBrk="0" hangingPunct="1">
        <a:defRPr sz="1350" kern="1200">
          <a:solidFill>
            <a:schemeClr val="tx1"/>
          </a:solidFill>
          <a:latin typeface="+mn-lt"/>
          <a:ea typeface="+mn-ea"/>
          <a:cs typeface="+mn-cs"/>
        </a:defRPr>
      </a:lvl6pPr>
      <a:lvl7pPr marL="2048682" algn="l" defTabSz="682888" rtl="0" eaLnBrk="1" latinLnBrk="0" hangingPunct="1">
        <a:defRPr sz="1350" kern="1200">
          <a:solidFill>
            <a:schemeClr val="tx1"/>
          </a:solidFill>
          <a:latin typeface="+mn-lt"/>
          <a:ea typeface="+mn-ea"/>
          <a:cs typeface="+mn-cs"/>
        </a:defRPr>
      </a:lvl7pPr>
      <a:lvl8pPr marL="2390126" algn="l" defTabSz="682888" rtl="0" eaLnBrk="1" latinLnBrk="0" hangingPunct="1">
        <a:defRPr sz="1350" kern="1200">
          <a:solidFill>
            <a:schemeClr val="tx1"/>
          </a:solidFill>
          <a:latin typeface="+mn-lt"/>
          <a:ea typeface="+mn-ea"/>
          <a:cs typeface="+mn-cs"/>
        </a:defRPr>
      </a:lvl8pPr>
      <a:lvl9pPr marL="2731562" algn="l" defTabSz="682888"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64" y="162639"/>
            <a:ext cx="6451909" cy="4860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a:t>Click to edit Master title style</a:t>
            </a:r>
          </a:p>
        </p:txBody>
      </p:sp>
      <p:sp>
        <p:nvSpPr>
          <p:cNvPr id="1027" name="Rectangle 3"/>
          <p:cNvSpPr>
            <a:spLocks noGrp="1" noChangeArrowheads="1"/>
          </p:cNvSpPr>
          <p:nvPr>
            <p:ph type="body" idx="1"/>
          </p:nvPr>
        </p:nvSpPr>
        <p:spPr bwMode="auto">
          <a:xfrm>
            <a:off x="611560" y="951571"/>
            <a:ext cx="6946528" cy="3564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Slide Number Placeholder 4"/>
          <p:cNvSpPr>
            <a:spLocks noGrp="1" noChangeArrowheads="1"/>
          </p:cNvSpPr>
          <p:nvPr>
            <p:ph type="sldNum" sz="quarter" idx="4"/>
          </p:nvPr>
        </p:nvSpPr>
        <p:spPr bwMode="auto">
          <a:xfrm>
            <a:off x="3508772" y="4923104"/>
            <a:ext cx="1152129" cy="3036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055" b="1">
                <a:solidFill>
                  <a:schemeClr val="bg1"/>
                </a:solidFill>
                <a:latin typeface="Arial" pitchFamily="34" charset="0"/>
                <a:cs typeface="+mn-cs"/>
              </a:defRPr>
            </a:lvl1pPr>
          </a:lstStyle>
          <a:p>
            <a:pPr algn="ctr" defTabSz="481840">
              <a:defRPr/>
            </a:pPr>
            <a:fld id="{BB19D966-3EAD-41A6-8E5F-86640C9254C2}" type="slidenum">
              <a:rPr lang="en-ZA" smtClean="0">
                <a:solidFill>
                  <a:srgbClr val="FFFFFF"/>
                </a:solidFill>
                <a:ea typeface="MS PGothic" charset="0"/>
                <a:sym typeface="Helvetica Light" charset="0"/>
              </a:rPr>
              <a:pPr algn="ctr" defTabSz="481840">
                <a:defRPr/>
              </a:pPr>
              <a:t>‹#›</a:t>
            </a:fld>
            <a:endParaRPr lang="en-ZA" dirty="0">
              <a:solidFill>
                <a:srgbClr val="FFFFFF"/>
              </a:solidFill>
              <a:ea typeface="MS PGothic" charset="0"/>
              <a:sym typeface="Helvetica Light" charset="0"/>
            </a:endParaRPr>
          </a:p>
        </p:txBody>
      </p:sp>
    </p:spTree>
    <p:extLst>
      <p:ext uri="{BB962C8B-B14F-4D97-AF65-F5344CB8AC3E}">
        <p14:creationId xmlns:p14="http://schemas.microsoft.com/office/powerpoint/2010/main" val="5420316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hf hdr="0" ftr="0" dt="0"/>
  <p:txStyles>
    <p:titleStyle>
      <a:lvl1pPr algn="l" rtl="0" eaLnBrk="0" fontAlgn="base" hangingPunct="0">
        <a:lnSpc>
          <a:spcPct val="80000"/>
        </a:lnSpc>
        <a:spcBef>
          <a:spcPct val="0"/>
        </a:spcBef>
        <a:spcAft>
          <a:spcPct val="0"/>
        </a:spcAft>
        <a:defRPr sz="2109" b="1" cap="none" normalizeH="0" baseline="0">
          <a:solidFill>
            <a:srgbClr val="F99707"/>
          </a:solidFill>
          <a:latin typeface="+mn-lt"/>
          <a:ea typeface="+mj-ea"/>
          <a:cs typeface="+mj-cs"/>
        </a:defRPr>
      </a:lvl1pPr>
      <a:lvl2pPr algn="l" rtl="0" eaLnBrk="0" fontAlgn="base" hangingPunct="0">
        <a:spcBef>
          <a:spcPct val="0"/>
        </a:spcBef>
        <a:spcAft>
          <a:spcPct val="0"/>
        </a:spcAft>
        <a:defRPr sz="2426" b="1">
          <a:solidFill>
            <a:srgbClr val="FF9933"/>
          </a:solidFill>
          <a:latin typeface="Arial Narrow" pitchFamily="34" charset="0"/>
        </a:defRPr>
      </a:lvl2pPr>
      <a:lvl3pPr algn="l" rtl="0" eaLnBrk="0" fontAlgn="base" hangingPunct="0">
        <a:spcBef>
          <a:spcPct val="0"/>
        </a:spcBef>
        <a:spcAft>
          <a:spcPct val="0"/>
        </a:spcAft>
        <a:defRPr sz="2426" b="1">
          <a:solidFill>
            <a:srgbClr val="FF9933"/>
          </a:solidFill>
          <a:latin typeface="Arial Narrow" pitchFamily="34" charset="0"/>
        </a:defRPr>
      </a:lvl3pPr>
      <a:lvl4pPr algn="l" rtl="0" eaLnBrk="0" fontAlgn="base" hangingPunct="0">
        <a:spcBef>
          <a:spcPct val="0"/>
        </a:spcBef>
        <a:spcAft>
          <a:spcPct val="0"/>
        </a:spcAft>
        <a:defRPr sz="2426" b="1">
          <a:solidFill>
            <a:srgbClr val="FF9933"/>
          </a:solidFill>
          <a:latin typeface="Arial Narrow" pitchFamily="34" charset="0"/>
        </a:defRPr>
      </a:lvl4pPr>
      <a:lvl5pPr algn="l" rtl="0" eaLnBrk="0" fontAlgn="base" hangingPunct="0">
        <a:spcBef>
          <a:spcPct val="0"/>
        </a:spcBef>
        <a:spcAft>
          <a:spcPct val="0"/>
        </a:spcAft>
        <a:defRPr sz="2426" b="1">
          <a:solidFill>
            <a:srgbClr val="FF9933"/>
          </a:solidFill>
          <a:latin typeface="Arial Narrow" pitchFamily="34" charset="0"/>
        </a:defRPr>
      </a:lvl5pPr>
      <a:lvl6pPr marL="331342" algn="l" rtl="0" fontAlgn="base">
        <a:spcBef>
          <a:spcPct val="0"/>
        </a:spcBef>
        <a:spcAft>
          <a:spcPct val="0"/>
        </a:spcAft>
        <a:defRPr sz="2426" b="1">
          <a:solidFill>
            <a:srgbClr val="FF9900"/>
          </a:solidFill>
          <a:latin typeface="Arial Narrow" pitchFamily="34" charset="0"/>
        </a:defRPr>
      </a:lvl6pPr>
      <a:lvl7pPr marL="662735" algn="l" rtl="0" fontAlgn="base">
        <a:spcBef>
          <a:spcPct val="0"/>
        </a:spcBef>
        <a:spcAft>
          <a:spcPct val="0"/>
        </a:spcAft>
        <a:defRPr sz="2426" b="1">
          <a:solidFill>
            <a:srgbClr val="FF9900"/>
          </a:solidFill>
          <a:latin typeface="Arial Narrow" pitchFamily="34" charset="0"/>
        </a:defRPr>
      </a:lvl7pPr>
      <a:lvl8pPr marL="993978" algn="l" rtl="0" fontAlgn="base">
        <a:spcBef>
          <a:spcPct val="0"/>
        </a:spcBef>
        <a:spcAft>
          <a:spcPct val="0"/>
        </a:spcAft>
        <a:defRPr sz="2426" b="1">
          <a:solidFill>
            <a:srgbClr val="FF9900"/>
          </a:solidFill>
          <a:latin typeface="Arial Narrow" pitchFamily="34" charset="0"/>
        </a:defRPr>
      </a:lvl8pPr>
      <a:lvl9pPr marL="1325334" algn="l" rtl="0" fontAlgn="base">
        <a:spcBef>
          <a:spcPct val="0"/>
        </a:spcBef>
        <a:spcAft>
          <a:spcPct val="0"/>
        </a:spcAft>
        <a:defRPr sz="2426" b="1">
          <a:solidFill>
            <a:srgbClr val="FF9900"/>
          </a:solidFill>
          <a:latin typeface="Arial Narrow" pitchFamily="34" charset="0"/>
        </a:defRPr>
      </a:lvl9pPr>
    </p:titleStyle>
    <p:bodyStyle>
      <a:lvl1pPr marL="248535" indent="-248535"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ea typeface="+mn-ea"/>
          <a:cs typeface="+mn-cs"/>
        </a:defRPr>
      </a:lvl1pPr>
      <a:lvl2pPr marL="538335" indent="-207169"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2pPr>
      <a:lvl3pPr marL="828311"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3pPr>
      <a:lvl4pPr marL="1159632"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4pPr>
      <a:lvl5pPr marL="1490969" indent="-165560" algn="l" rtl="0" eaLnBrk="0" fontAlgn="base" hangingPunct="0">
        <a:spcBef>
          <a:spcPct val="20000"/>
        </a:spcBef>
        <a:spcAft>
          <a:spcPct val="0"/>
        </a:spcAft>
        <a:buClr>
          <a:srgbClr val="F99707"/>
        </a:buClr>
        <a:buSzPct val="80000"/>
        <a:buFont typeface="Wingdings" pitchFamily="2" charset="2"/>
        <a:buChar char="§"/>
        <a:defRPr sz="1265">
          <a:solidFill>
            <a:schemeClr val="tx1"/>
          </a:solidFill>
          <a:latin typeface="+mn-lt"/>
        </a:defRPr>
      </a:lvl5pPr>
      <a:lvl6pPr marL="1822272"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6pPr>
      <a:lvl7pPr marL="2153607"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7pPr>
      <a:lvl8pPr marL="2484926"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8pPr>
      <a:lvl9pPr marL="2816243" indent="-165560" algn="l" rtl="0" fontAlgn="base">
        <a:spcBef>
          <a:spcPct val="20000"/>
        </a:spcBef>
        <a:spcAft>
          <a:spcPct val="0"/>
        </a:spcAft>
        <a:buClr>
          <a:srgbClr val="FF9900"/>
        </a:buClr>
        <a:buSzPct val="80000"/>
        <a:buFont typeface="Wingdings" pitchFamily="2" charset="2"/>
        <a:buChar char="§"/>
        <a:defRPr sz="1213">
          <a:solidFill>
            <a:schemeClr val="tx1"/>
          </a:solidFill>
          <a:latin typeface="+mn-lt"/>
        </a:defRPr>
      </a:lvl9pPr>
    </p:bodyStyle>
    <p:otherStyle>
      <a:defPPr>
        <a:defRPr lang="en-US"/>
      </a:defPPr>
      <a:lvl1pPr marL="0" algn="l" defTabSz="662735" rtl="0" eaLnBrk="1" latinLnBrk="0" hangingPunct="1">
        <a:defRPr sz="1371" kern="1200">
          <a:solidFill>
            <a:schemeClr val="tx1"/>
          </a:solidFill>
          <a:latin typeface="+mn-lt"/>
          <a:ea typeface="+mn-ea"/>
          <a:cs typeface="+mn-cs"/>
        </a:defRPr>
      </a:lvl1pPr>
      <a:lvl2pPr marL="331342" algn="l" defTabSz="662735" rtl="0" eaLnBrk="1" latinLnBrk="0" hangingPunct="1">
        <a:defRPr sz="1371" kern="1200">
          <a:solidFill>
            <a:schemeClr val="tx1"/>
          </a:solidFill>
          <a:latin typeface="+mn-lt"/>
          <a:ea typeface="+mn-ea"/>
          <a:cs typeface="+mn-cs"/>
        </a:defRPr>
      </a:lvl2pPr>
      <a:lvl3pPr marL="662735" algn="l" defTabSz="662735" rtl="0" eaLnBrk="1" latinLnBrk="0" hangingPunct="1">
        <a:defRPr sz="1371" kern="1200">
          <a:solidFill>
            <a:schemeClr val="tx1"/>
          </a:solidFill>
          <a:latin typeface="+mn-lt"/>
          <a:ea typeface="+mn-ea"/>
          <a:cs typeface="+mn-cs"/>
        </a:defRPr>
      </a:lvl3pPr>
      <a:lvl4pPr marL="993978" algn="l" defTabSz="662735" rtl="0" eaLnBrk="1" latinLnBrk="0" hangingPunct="1">
        <a:defRPr sz="1371" kern="1200">
          <a:solidFill>
            <a:schemeClr val="tx1"/>
          </a:solidFill>
          <a:latin typeface="+mn-lt"/>
          <a:ea typeface="+mn-ea"/>
          <a:cs typeface="+mn-cs"/>
        </a:defRPr>
      </a:lvl4pPr>
      <a:lvl5pPr marL="1325334" algn="l" defTabSz="662735" rtl="0" eaLnBrk="1" latinLnBrk="0" hangingPunct="1">
        <a:defRPr sz="1371" kern="1200">
          <a:solidFill>
            <a:schemeClr val="tx1"/>
          </a:solidFill>
          <a:latin typeface="+mn-lt"/>
          <a:ea typeface="+mn-ea"/>
          <a:cs typeface="+mn-cs"/>
        </a:defRPr>
      </a:lvl5pPr>
      <a:lvl6pPr marL="1656617" algn="l" defTabSz="662735" rtl="0" eaLnBrk="1" latinLnBrk="0" hangingPunct="1">
        <a:defRPr sz="1371" kern="1200">
          <a:solidFill>
            <a:schemeClr val="tx1"/>
          </a:solidFill>
          <a:latin typeface="+mn-lt"/>
          <a:ea typeface="+mn-ea"/>
          <a:cs typeface="+mn-cs"/>
        </a:defRPr>
      </a:lvl6pPr>
      <a:lvl7pPr marL="1987952" algn="l" defTabSz="662735" rtl="0" eaLnBrk="1" latinLnBrk="0" hangingPunct="1">
        <a:defRPr sz="1371" kern="1200">
          <a:solidFill>
            <a:schemeClr val="tx1"/>
          </a:solidFill>
          <a:latin typeface="+mn-lt"/>
          <a:ea typeface="+mn-ea"/>
          <a:cs typeface="+mn-cs"/>
        </a:defRPr>
      </a:lvl7pPr>
      <a:lvl8pPr marL="2319265" algn="l" defTabSz="662735" rtl="0" eaLnBrk="1" latinLnBrk="0" hangingPunct="1">
        <a:defRPr sz="1371" kern="1200">
          <a:solidFill>
            <a:schemeClr val="tx1"/>
          </a:solidFill>
          <a:latin typeface="+mn-lt"/>
          <a:ea typeface="+mn-ea"/>
          <a:cs typeface="+mn-cs"/>
        </a:defRPr>
      </a:lvl8pPr>
      <a:lvl9pPr marL="2650579" algn="l" defTabSz="662735"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0834" name="Subtitle 4">
            <a:extLst>
              <a:ext uri="{FF2B5EF4-FFF2-40B4-BE49-F238E27FC236}">
                <a16:creationId xmlns:a16="http://schemas.microsoft.com/office/drawing/2014/main" id="{725EAF86-8A92-4640-BFE7-E613B8A74868}"/>
              </a:ext>
            </a:extLst>
          </p:cNvPr>
          <p:cNvSpPr>
            <a:spLocks noGrp="1"/>
          </p:cNvSpPr>
          <p:nvPr>
            <p:ph type="subTitle" idx="1"/>
          </p:nvPr>
        </p:nvSpPr>
        <p:spPr>
          <a:xfrm>
            <a:off x="4422223" y="3560982"/>
            <a:ext cx="4130539" cy="771860"/>
          </a:xfrm>
        </p:spPr>
        <p:txBody>
          <a:bodyPr/>
          <a:lstStyle/>
          <a:p>
            <a:pPr marL="340703" lvl="2" indent="111335" algn="r" defTabSz="289639">
              <a:spcBef>
                <a:spcPct val="0"/>
              </a:spcBef>
              <a:buClrTx/>
              <a:buSzTx/>
              <a:buNone/>
            </a:pPr>
            <a:r>
              <a:rPr lang="en-ZA" altLang="en-US" sz="1900" b="1" dirty="0">
                <a:solidFill>
                  <a:srgbClr val="000000"/>
                </a:solidFill>
                <a:latin typeface="Helvetica Light"/>
                <a:ea typeface="ヒラギノ角ゴ Pro W3" charset="-128"/>
                <a:sym typeface="Helvetica Light"/>
              </a:rPr>
              <a:t>Zama Khanyile</a:t>
            </a:r>
          </a:p>
          <a:p>
            <a:pPr marL="340703" lvl="2" indent="111335" algn="r" defTabSz="289639">
              <a:spcBef>
                <a:spcPct val="0"/>
              </a:spcBef>
              <a:buClrTx/>
              <a:buSzTx/>
              <a:buNone/>
            </a:pPr>
            <a:r>
              <a:rPr lang="en-ZA" altLang="en-US" sz="1100" b="1" dirty="0">
                <a:solidFill>
                  <a:srgbClr val="81A042"/>
                </a:solidFill>
                <a:latin typeface="Helvetica Light"/>
                <a:sym typeface="Helvetica Light"/>
              </a:rPr>
              <a:t>Fund Manager</a:t>
            </a:r>
          </a:p>
          <a:p>
            <a:pPr marL="340703" lvl="2" indent="111335" algn="r" defTabSz="289639">
              <a:spcBef>
                <a:spcPct val="0"/>
              </a:spcBef>
              <a:buClrTx/>
              <a:buSzTx/>
              <a:buNone/>
            </a:pPr>
            <a:r>
              <a:rPr lang="en-ZA" altLang="en-US" sz="1100" b="1" dirty="0">
                <a:solidFill>
                  <a:srgbClr val="F9832B"/>
                </a:solidFill>
                <a:latin typeface="Helvetica Light"/>
                <a:sym typeface="Helvetica Light"/>
              </a:rPr>
              <a:t>National Empowerment Fund</a:t>
            </a:r>
          </a:p>
        </p:txBody>
      </p:sp>
      <p:sp>
        <p:nvSpPr>
          <p:cNvPr id="3" name="TextBox 2"/>
          <p:cNvSpPr txBox="1"/>
          <p:nvPr/>
        </p:nvSpPr>
        <p:spPr>
          <a:xfrm>
            <a:off x="6635750" y="2402417"/>
            <a:ext cx="2508250" cy="899583"/>
          </a:xfrm>
          <a:prstGeom prst="rect">
            <a:avLst/>
          </a:prstGeom>
          <a:solidFill>
            <a:srgbClr val="FF9900"/>
          </a:solidFill>
        </p:spPr>
        <p:txBody>
          <a:bodyPr wrap="square" tIns="140400" bIns="187200" rtlCol="0">
            <a:noAutofit/>
          </a:bodyPr>
          <a:lstStyle/>
          <a:p>
            <a:pPr lvl="0" defTabSz="650403"/>
            <a:r>
              <a:rPr lang="en-ZA" sz="2100" b="1" dirty="0">
                <a:solidFill>
                  <a:srgbClr val="000000"/>
                </a:solidFill>
              </a:rPr>
              <a:t>NEF property </a:t>
            </a:r>
            <a:br>
              <a:rPr lang="en-ZA" sz="2100" b="1" dirty="0">
                <a:solidFill>
                  <a:srgbClr val="000000"/>
                </a:solidFill>
              </a:rPr>
            </a:br>
            <a:r>
              <a:rPr lang="en-ZA" sz="2100" b="1" dirty="0">
                <a:solidFill>
                  <a:srgbClr val="000000"/>
                </a:solidFill>
              </a:rPr>
              <a:t>Webinar</a:t>
            </a:r>
          </a:p>
        </p:txBody>
      </p:sp>
      <p:sp>
        <p:nvSpPr>
          <p:cNvPr id="4" name="object 7">
            <a:extLst>
              <a:ext uri="{FF2B5EF4-FFF2-40B4-BE49-F238E27FC236}">
                <a16:creationId xmlns:a16="http://schemas.microsoft.com/office/drawing/2014/main" id="{60009EC1-D32F-42DD-932D-05977137240A}"/>
              </a:ext>
            </a:extLst>
          </p:cNvPr>
          <p:cNvSpPr txBox="1"/>
          <p:nvPr/>
        </p:nvSpPr>
        <p:spPr>
          <a:xfrm>
            <a:off x="2633472" y="3152850"/>
            <a:ext cx="3760014" cy="1415772"/>
          </a:xfrm>
          <a:prstGeom prst="rect">
            <a:avLst/>
          </a:prstGeom>
        </p:spPr>
        <p:txBody>
          <a:bodyPr vert="horz" wrap="square" lIns="0" tIns="0" rIns="0" bIns="0" rtlCol="0">
            <a:spAutoFit/>
          </a:bodyPr>
          <a:lstStyle/>
          <a:p>
            <a:pPr marL="12699" algn="ctr" defTabSz="907713" fontAlgn="auto">
              <a:spcBef>
                <a:spcPts val="0"/>
              </a:spcBef>
              <a:spcAft>
                <a:spcPts val="0"/>
              </a:spcAft>
            </a:pPr>
            <a:endParaRPr lang="en-ZA" sz="2000" b="1" spc="-20" dirty="0">
              <a:solidFill>
                <a:prstClr val="black"/>
              </a:solidFill>
              <a:latin typeface="Arial"/>
              <a:cs typeface="Arial"/>
            </a:endParaRPr>
          </a:p>
          <a:p>
            <a:pPr marL="12699" algn="ctr" defTabSz="907713" fontAlgn="auto">
              <a:spcBef>
                <a:spcPts val="0"/>
              </a:spcBef>
              <a:spcAft>
                <a:spcPts val="0"/>
              </a:spcAft>
            </a:pPr>
            <a:r>
              <a:rPr lang="en-ZA" sz="1600" b="1" spc="-20" dirty="0">
                <a:solidFill>
                  <a:prstClr val="black"/>
                </a:solidFill>
                <a:latin typeface="Arial"/>
                <a:cs typeface="Arial"/>
              </a:rPr>
              <a:t>Together Building South Africa,</a:t>
            </a:r>
          </a:p>
          <a:p>
            <a:pPr marL="12699" algn="ctr" defTabSz="907713" fontAlgn="auto">
              <a:spcBef>
                <a:spcPts val="0"/>
              </a:spcBef>
              <a:spcAft>
                <a:spcPts val="0"/>
              </a:spcAft>
            </a:pPr>
            <a:r>
              <a:rPr lang="en-ZA" sz="3600" b="1" spc="-20" dirty="0">
                <a:solidFill>
                  <a:srgbClr val="F99707"/>
                </a:solidFill>
                <a:latin typeface="Arial"/>
                <a:cs typeface="Arial"/>
              </a:rPr>
              <a:t>Brick by Brick</a:t>
            </a:r>
          </a:p>
          <a:p>
            <a:pPr marL="12699" algn="ctr" defTabSz="907713" fontAlgn="auto">
              <a:spcBef>
                <a:spcPts val="0"/>
              </a:spcBef>
              <a:spcAft>
                <a:spcPts val="0"/>
              </a:spcAft>
            </a:pPr>
            <a:r>
              <a:rPr lang="en-ZA" sz="1800" b="1" spc="-20" dirty="0">
                <a:solidFill>
                  <a:prstClr val="black"/>
                </a:solidFill>
                <a:latin typeface="Arial"/>
                <a:cs typeface="Arial"/>
              </a:rPr>
              <a:t>			</a:t>
            </a:r>
            <a:r>
              <a:rPr lang="en-ZA" sz="2000" b="1" spc="-20" dirty="0">
                <a:solidFill>
                  <a:prstClr val="black"/>
                </a:solidFill>
                <a:latin typeface="Arial"/>
                <a:cs typeface="Arial"/>
              </a:rPr>
              <a:t>	</a:t>
            </a:r>
            <a:endParaRPr lang="en-ZA" sz="1600" dirty="0">
              <a:solidFill>
                <a:srgbClr val="92D050"/>
              </a:solidFill>
              <a:latin typeface="Arial"/>
              <a:cs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NEF Participation in Property Value Chain</a:t>
            </a:r>
          </a:p>
        </p:txBody>
      </p:sp>
      <p:pic>
        <p:nvPicPr>
          <p:cNvPr id="8" name="Content Placeholder 7"/>
          <p:cNvPicPr>
            <a:picLocks noGrp="1" noChangeAspect="1"/>
          </p:cNvPicPr>
          <p:nvPr>
            <p:ph idx="1"/>
          </p:nvPr>
        </p:nvPicPr>
        <p:blipFill>
          <a:blip r:embed="rId3"/>
          <a:stretch>
            <a:fillRect/>
          </a:stretch>
        </p:blipFill>
        <p:spPr>
          <a:xfrm>
            <a:off x="568365" y="709512"/>
            <a:ext cx="6373760" cy="3787686"/>
          </a:xfrm>
          <a:prstGeom prst="rect">
            <a:avLst/>
          </a:prstGeom>
        </p:spPr>
      </p:pic>
      <p:sp>
        <p:nvSpPr>
          <p:cNvPr id="4" name="Slide Number Placeholder 3"/>
          <p:cNvSpPr>
            <a:spLocks noGrp="1"/>
          </p:cNvSpPr>
          <p:nvPr>
            <p:ph type="sldNum" sz="quarter" idx="10"/>
          </p:nvPr>
        </p:nvSpPr>
        <p:spPr/>
        <p:txBody>
          <a:bodyPr/>
          <a:lstStyle/>
          <a:p>
            <a:fld id="{1CF7AE17-D3E0-433C-A742-8D2A4D85F991}" type="slidenum">
              <a:rPr lang="en-ZA" altLang="en-US" smtClean="0"/>
              <a:pPr/>
              <a:t>10</a:t>
            </a:fld>
            <a:endParaRPr lang="en-ZA" altLang="en-US"/>
          </a:p>
        </p:txBody>
      </p:sp>
    </p:spTree>
    <p:extLst>
      <p:ext uri="{BB962C8B-B14F-4D97-AF65-F5344CB8AC3E}">
        <p14:creationId xmlns:p14="http://schemas.microsoft.com/office/powerpoint/2010/main" val="94699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20812" y="103034"/>
            <a:ext cx="4282862" cy="474868"/>
          </a:xfrm>
        </p:spPr>
        <p:txBody>
          <a:bodyPr/>
          <a:lstStyle/>
          <a:p>
            <a:r>
              <a:rPr lang="en-ZA" sz="2100" dirty="0">
                <a:latin typeface="Arial Narrow"/>
                <a:ea typeface="+mj-ea"/>
                <a:cs typeface="+mj-cs"/>
              </a:rPr>
              <a:t>New Property Product: Criteria</a:t>
            </a:r>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11</a:t>
            </a:fld>
            <a:endParaRPr lang="en-ZA" altLang="en-US"/>
          </a:p>
        </p:txBody>
      </p:sp>
      <p:pic>
        <p:nvPicPr>
          <p:cNvPr id="9" name="Content Placeholder 8"/>
          <p:cNvPicPr>
            <a:picLocks noGrp="1" noChangeAspect="1"/>
          </p:cNvPicPr>
          <p:nvPr>
            <p:ph idx="1"/>
          </p:nvPr>
        </p:nvPicPr>
        <p:blipFill>
          <a:blip r:embed="rId3"/>
          <a:stretch>
            <a:fillRect/>
          </a:stretch>
        </p:blipFill>
        <p:spPr>
          <a:xfrm>
            <a:off x="369605" y="577902"/>
            <a:ext cx="6466637" cy="3994098"/>
          </a:xfrm>
          <a:prstGeom prst="rect">
            <a:avLst/>
          </a:prstGeom>
        </p:spPr>
      </p:pic>
    </p:spTree>
    <p:extLst>
      <p:ext uri="{BB962C8B-B14F-4D97-AF65-F5344CB8AC3E}">
        <p14:creationId xmlns:p14="http://schemas.microsoft.com/office/powerpoint/2010/main" val="2212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812" y="563271"/>
            <a:ext cx="6477392" cy="3226004"/>
          </a:xfrm>
        </p:spPr>
        <p:txBody>
          <a:bodyPr/>
          <a:lstStyle/>
          <a:p>
            <a:r>
              <a:rPr lang="en-ZA" sz="1400" dirty="0"/>
              <a:t>Signed application form</a:t>
            </a:r>
          </a:p>
          <a:p>
            <a:r>
              <a:rPr lang="en-ZA" sz="1400" dirty="0"/>
              <a:t>Land ownership structure</a:t>
            </a:r>
          </a:p>
          <a:p>
            <a:r>
              <a:rPr lang="en-ZA" sz="1400" dirty="0"/>
              <a:t>Business plan</a:t>
            </a:r>
          </a:p>
          <a:p>
            <a:pPr lvl="1"/>
            <a:r>
              <a:rPr lang="en-ZA" sz="1400" dirty="0"/>
              <a:t>Nature of business</a:t>
            </a:r>
          </a:p>
          <a:p>
            <a:pPr lvl="1"/>
            <a:r>
              <a:rPr lang="en-ZA" sz="1400" dirty="0"/>
              <a:t>Shareholding and management</a:t>
            </a:r>
          </a:p>
          <a:p>
            <a:r>
              <a:rPr lang="en-ZA" sz="1400" dirty="0"/>
              <a:t>Market feasibility</a:t>
            </a:r>
          </a:p>
          <a:p>
            <a:r>
              <a:rPr lang="en-ZA" sz="1400" dirty="0"/>
              <a:t>Financials</a:t>
            </a:r>
          </a:p>
          <a:p>
            <a:pPr lvl="1"/>
            <a:r>
              <a:rPr lang="en-ZA" sz="1400" dirty="0"/>
              <a:t>Existing business: 3 year historical financials</a:t>
            </a:r>
          </a:p>
          <a:p>
            <a:pPr lvl="1"/>
            <a:r>
              <a:rPr lang="en-ZA" sz="1400" dirty="0"/>
              <a:t>New business: 5-10 year financial projections</a:t>
            </a:r>
          </a:p>
          <a:p>
            <a:r>
              <a:rPr lang="en-ZA" sz="1400" dirty="0"/>
              <a:t>Property management overview</a:t>
            </a:r>
          </a:p>
          <a:p>
            <a:r>
              <a:rPr lang="en-ZA" sz="1400" dirty="0"/>
              <a:t>Town Planning Approvals and Environmental Authorisations</a:t>
            </a:r>
          </a:p>
          <a:p>
            <a:r>
              <a:rPr lang="en-ZA" sz="1400" dirty="0"/>
              <a:t>Professional team</a:t>
            </a:r>
            <a:endParaRPr lang="en-ZA" sz="1100" i="1" dirty="0"/>
          </a:p>
          <a:p>
            <a:pPr marL="0" indent="0">
              <a:buNone/>
            </a:pPr>
            <a:endParaRPr lang="en-ZA" sz="1400" i="1" dirty="0"/>
          </a:p>
          <a:p>
            <a:endParaRPr lang="en-US" dirty="0"/>
          </a:p>
        </p:txBody>
      </p:sp>
      <p:sp>
        <p:nvSpPr>
          <p:cNvPr id="3" name="Title 2"/>
          <p:cNvSpPr>
            <a:spLocks noGrp="1"/>
          </p:cNvSpPr>
          <p:nvPr>
            <p:ph type="title"/>
          </p:nvPr>
        </p:nvSpPr>
        <p:spPr>
          <a:xfrm>
            <a:off x="420812" y="73773"/>
            <a:ext cx="4334068" cy="489498"/>
          </a:xfrm>
        </p:spPr>
        <p:txBody>
          <a:bodyPr/>
          <a:lstStyle/>
          <a:p>
            <a:r>
              <a:rPr lang="en-ZA" dirty="0"/>
              <a:t>How to Qualify for Funding: checklist </a:t>
            </a:r>
            <a:endParaRPr lang="en-US" dirty="0"/>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12</a:t>
            </a:fld>
            <a:endParaRPr lang="en-ZA" altLang="en-US"/>
          </a:p>
        </p:txBody>
      </p:sp>
    </p:spTree>
    <p:extLst>
      <p:ext uri="{BB962C8B-B14F-4D97-AF65-F5344CB8AC3E}">
        <p14:creationId xmlns:p14="http://schemas.microsoft.com/office/powerpoint/2010/main" val="308470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813" y="523422"/>
            <a:ext cx="6433530" cy="3829122"/>
          </a:xfrm>
        </p:spPr>
        <p:txBody>
          <a:bodyPr/>
          <a:lstStyle/>
          <a:p>
            <a:pPr marL="0" indent="0">
              <a:buNone/>
              <a:defRPr/>
            </a:pPr>
            <a:r>
              <a:rPr lang="en-ZA" b="1" dirty="0"/>
              <a:t>Success in this sector depends on the following key factors </a:t>
            </a:r>
          </a:p>
          <a:p>
            <a:pPr>
              <a:defRPr/>
            </a:pPr>
            <a:r>
              <a:rPr lang="en-ZA" sz="1400" dirty="0"/>
              <a:t>A strong experience Investee with financial management and sector experience and will be actively operationally involved in the business is key</a:t>
            </a:r>
          </a:p>
          <a:p>
            <a:pPr>
              <a:defRPr/>
            </a:pPr>
            <a:r>
              <a:rPr lang="en-ZA" sz="1400" dirty="0"/>
              <a:t>Investee must be financially disciplined and not deviate from the project scope without notifying the Funder</a:t>
            </a:r>
          </a:p>
          <a:p>
            <a:pPr>
              <a:defRPr/>
            </a:pPr>
            <a:r>
              <a:rPr lang="en-ZA" sz="1400" dirty="0"/>
              <a:t>A strong technical team, particularly the contractor, Project Manager, Quantity Surveyor and Architect. Technical teams must be independent</a:t>
            </a:r>
          </a:p>
          <a:p>
            <a:pPr>
              <a:defRPr/>
            </a:pPr>
            <a:r>
              <a:rPr lang="en-ZA" sz="1400" dirty="0"/>
              <a:t>Time taken to get municipal approvals could cause delays. Municipal approvals, such as rezoning typically take longer than 6 months to be obtained. A zoning certificate is a key screening document for the NEF. Building plan approvals takes between 3 months and 6 months.</a:t>
            </a:r>
          </a:p>
          <a:p>
            <a:pPr>
              <a:defRPr/>
            </a:pPr>
            <a:r>
              <a:rPr lang="en-ZA" sz="1400" dirty="0"/>
              <a:t>Perform a Geotech and a structural assessment if an old building is being acquired</a:t>
            </a:r>
          </a:p>
          <a:p>
            <a:pPr>
              <a:defRPr/>
            </a:pPr>
            <a:r>
              <a:rPr lang="en-ZA" sz="1400" dirty="0"/>
              <a:t>Location plays an important role for student housing projects. Security, distance, access to transportation and how many other similar properties are located in the area must be considered</a:t>
            </a:r>
          </a:p>
          <a:p>
            <a:endParaRPr lang="en-US" dirty="0"/>
          </a:p>
        </p:txBody>
      </p:sp>
      <p:sp>
        <p:nvSpPr>
          <p:cNvPr id="3" name="Title 2"/>
          <p:cNvSpPr>
            <a:spLocks noGrp="1"/>
          </p:cNvSpPr>
          <p:nvPr>
            <p:ph type="title"/>
          </p:nvPr>
        </p:nvSpPr>
        <p:spPr>
          <a:xfrm>
            <a:off x="420812" y="103034"/>
            <a:ext cx="4187764" cy="474868"/>
          </a:xfrm>
        </p:spPr>
        <p:txBody>
          <a:bodyPr/>
          <a:lstStyle/>
          <a:p>
            <a:r>
              <a:rPr lang="en-US" sz="2100" dirty="0"/>
              <a:t>Lessons Learnt</a:t>
            </a:r>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13</a:t>
            </a:fld>
            <a:endParaRPr lang="en-ZA" altLang="en-US"/>
          </a:p>
        </p:txBody>
      </p:sp>
    </p:spTree>
    <p:extLst>
      <p:ext uri="{BB962C8B-B14F-4D97-AF65-F5344CB8AC3E}">
        <p14:creationId xmlns:p14="http://schemas.microsoft.com/office/powerpoint/2010/main" val="374302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97822"/>
            <a:ext cx="6278270" cy="896662"/>
          </a:xfrm>
        </p:spPr>
        <p:txBody>
          <a:bodyPr/>
          <a:lstStyle/>
          <a:p>
            <a:pPr algn="ctr"/>
            <a:r>
              <a:rPr lang="en-ZA" dirty="0"/>
              <a:t>A Sample of NEF Investees</a:t>
            </a:r>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14</a:t>
            </a:fld>
            <a:endParaRPr lang="en-ZA" altLang="en-US"/>
          </a:p>
        </p:txBody>
      </p:sp>
    </p:spTree>
    <p:extLst>
      <p:ext uri="{BB962C8B-B14F-4D97-AF65-F5344CB8AC3E}">
        <p14:creationId xmlns:p14="http://schemas.microsoft.com/office/powerpoint/2010/main" val="369635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843" y="976964"/>
            <a:ext cx="6396924" cy="3531134"/>
          </a:xfrm>
        </p:spPr>
        <p:txBody>
          <a:bodyPr/>
          <a:lstStyle/>
          <a:p>
            <a:r>
              <a:rPr lang="en-ZA" dirty="0"/>
              <a:t>YG properties is a 100% black owned company that was founded to house the construction of 312 social housing apartments in Kempton Park for R126m, in Ekurhuleni, to be known as Kempton Village. Its scale and magnitude, developmental essence and the entrepreneurial spirit that birthed it, define the courage and vision of the NEF and its co-funders. </a:t>
            </a:r>
          </a:p>
          <a:p>
            <a:r>
              <a:rPr lang="en-ZA" dirty="0"/>
              <a:t>Co-funded with SHRA.</a:t>
            </a:r>
          </a:p>
          <a:p>
            <a:r>
              <a:rPr lang="en-ZA" dirty="0"/>
              <a:t>Completed on Budget and on time.</a:t>
            </a:r>
          </a:p>
          <a:p>
            <a:r>
              <a:rPr lang="en-ZA" dirty="0"/>
              <a:t>The NEF approved R40.6 million to fund construction costs. SHRA approved a grant of R85 million.</a:t>
            </a:r>
          </a:p>
          <a:p>
            <a:r>
              <a:rPr lang="en-ZA" dirty="0"/>
              <a:t>The project created over 330 jobs, including 10 permanent jobs</a:t>
            </a:r>
          </a:p>
          <a:p>
            <a:endParaRPr lang="en-ZA" dirty="0"/>
          </a:p>
        </p:txBody>
      </p:sp>
      <p:sp>
        <p:nvSpPr>
          <p:cNvPr id="3" name="Title 2"/>
          <p:cNvSpPr>
            <a:spLocks noGrp="1"/>
          </p:cNvSpPr>
          <p:nvPr>
            <p:ph type="title"/>
          </p:nvPr>
        </p:nvSpPr>
        <p:spPr/>
        <p:txBody>
          <a:bodyPr/>
          <a:lstStyle/>
          <a:p>
            <a:r>
              <a:rPr lang="en-ZA" dirty="0"/>
              <a:t>YG Properties - R40.6 million NEF Investment</a:t>
            </a:r>
            <a:endParaRPr lang="en-US" dirty="0"/>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15</a:t>
            </a:fld>
            <a:endParaRPr lang="en-ZA" altLang="en-US"/>
          </a:p>
        </p:txBody>
      </p:sp>
    </p:spTree>
    <p:extLst>
      <p:ext uri="{BB962C8B-B14F-4D97-AF65-F5344CB8AC3E}">
        <p14:creationId xmlns:p14="http://schemas.microsoft.com/office/powerpoint/2010/main" val="421287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100" dirty="0"/>
              <a:t>Ordicode – Social Housing &amp; </a:t>
            </a:r>
            <a:br>
              <a:rPr lang="en-US" sz="2100" dirty="0"/>
            </a:br>
            <a:r>
              <a:rPr lang="en-US" sz="2100" dirty="0"/>
              <a:t>Student Accommodation R27 million</a:t>
            </a:r>
          </a:p>
        </p:txBody>
      </p:sp>
      <p:sp>
        <p:nvSpPr>
          <p:cNvPr id="3" name="Content Placeholder 2"/>
          <p:cNvSpPr>
            <a:spLocks noGrp="1"/>
          </p:cNvSpPr>
          <p:nvPr>
            <p:ph idx="1"/>
          </p:nvPr>
        </p:nvSpPr>
        <p:spPr>
          <a:xfrm>
            <a:off x="611560" y="951571"/>
            <a:ext cx="6116138" cy="2888909"/>
          </a:xfrm>
        </p:spPr>
        <p:txBody>
          <a:bodyPr/>
          <a:lstStyle/>
          <a:p>
            <a:pPr marL="0" indent="0">
              <a:spcAft>
                <a:spcPts val="633"/>
              </a:spcAft>
              <a:buNone/>
            </a:pPr>
            <a:r>
              <a:rPr lang="en-US" dirty="0"/>
              <a:t>Ordicode (Pty) Ltd trading as Bataung Heights is a property development of residential units and retail space. The property is located in Joubert Park, Johannesburg within 5 minutes walking distance to Park Station, Gautrain Station and Metro rail , and both Wanderers  MTN Taxi rank and The Bridge Shopping Centre. This project was a green field development with retail on the ground floor plus 8 storeys of 106 2-bedroom affordable housing units. The ground floor is 100% let to Shoprite U-Save on a commercial lease.</a:t>
            </a:r>
          </a:p>
          <a:p>
            <a:pPr marL="0" indent="0">
              <a:spcAft>
                <a:spcPts val="633"/>
              </a:spcAft>
              <a:buNone/>
            </a:pPr>
            <a:r>
              <a:rPr lang="en-US" dirty="0"/>
              <a:t>The property development is worth R50 million in the Johannesburg CBD which has received R27 million funding from the NEF. GPF approved a R19.6 million junior loan.</a:t>
            </a:r>
          </a:p>
          <a:p>
            <a:pPr marL="0" indent="0">
              <a:spcAft>
                <a:spcPts val="633"/>
              </a:spcAft>
              <a:buNone/>
            </a:pPr>
            <a:r>
              <a:rPr lang="en-US" dirty="0"/>
              <a:t> The project created 343 construction jobs and 15 permanent jobs. The Company is 85% woman-owned and 15% owned by a student trust.</a:t>
            </a:r>
          </a:p>
          <a:p>
            <a:pPr marL="0" indent="0">
              <a:spcAft>
                <a:spcPts val="633"/>
              </a:spcAft>
              <a:buNone/>
            </a:pPr>
            <a:endParaRPr lang="en-US" dirty="0"/>
          </a:p>
        </p:txBody>
      </p:sp>
      <p:sp>
        <p:nvSpPr>
          <p:cNvPr id="4" name="Slide Number Placeholder 3"/>
          <p:cNvSpPr>
            <a:spLocks noGrp="1"/>
          </p:cNvSpPr>
          <p:nvPr>
            <p:ph type="sldNum" sz="quarter" idx="10"/>
          </p:nvPr>
        </p:nvSpPr>
        <p:spPr/>
        <p:txBody>
          <a:bodyPr/>
          <a:lstStyle/>
          <a:p>
            <a:pPr>
              <a:defRPr/>
            </a:pPr>
            <a:fld id="{E922D475-2A9E-40F8-8F7D-EAE38CBE7CC5}" type="slidenum">
              <a:rPr lang="en-ZA" smtClean="0">
                <a:solidFill>
                  <a:srgbClr val="FFFFFF"/>
                </a:solidFill>
              </a:rPr>
              <a:pPr>
                <a:defRPr/>
              </a:pPr>
              <a:t>16</a:t>
            </a:fld>
            <a:endParaRPr lang="en-ZA" dirty="0">
              <a:solidFill>
                <a:srgbClr val="FFFFFF"/>
              </a:solidFill>
            </a:endParaRPr>
          </a:p>
        </p:txBody>
      </p:sp>
    </p:spTree>
    <p:extLst>
      <p:ext uri="{BB962C8B-B14F-4D97-AF65-F5344CB8AC3E}">
        <p14:creationId xmlns:p14="http://schemas.microsoft.com/office/powerpoint/2010/main" val="374976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64" y="162639"/>
            <a:ext cx="4403686" cy="788932"/>
          </a:xfrm>
        </p:spPr>
        <p:txBody>
          <a:bodyPr/>
          <a:lstStyle/>
          <a:p>
            <a:r>
              <a:rPr lang="en-US" sz="2100" dirty="0"/>
              <a:t>Tshellaine Holdings (Pty) Ltd- </a:t>
            </a:r>
            <a:br>
              <a:rPr lang="en-US" sz="2100" dirty="0"/>
            </a:br>
            <a:r>
              <a:rPr lang="en-US" sz="2100" dirty="0"/>
              <a:t>R34.5 million</a:t>
            </a:r>
          </a:p>
        </p:txBody>
      </p:sp>
      <p:sp>
        <p:nvSpPr>
          <p:cNvPr id="3" name="Content Placeholder 2"/>
          <p:cNvSpPr>
            <a:spLocks noGrp="1"/>
          </p:cNvSpPr>
          <p:nvPr>
            <p:ph idx="1"/>
          </p:nvPr>
        </p:nvSpPr>
        <p:spPr>
          <a:xfrm>
            <a:off x="568364" y="951571"/>
            <a:ext cx="6166193" cy="3512987"/>
          </a:xfrm>
        </p:spPr>
        <p:txBody>
          <a:bodyPr/>
          <a:lstStyle/>
          <a:p>
            <a:pPr marL="0" indent="0" algn="just">
              <a:spcAft>
                <a:spcPts val="633"/>
              </a:spcAft>
              <a:buNone/>
            </a:pPr>
            <a:r>
              <a:rPr lang="en-ZA" dirty="0"/>
              <a:t>Construction of a 264 bed student accommodation in the South of Johannesburg </a:t>
            </a:r>
          </a:p>
          <a:p>
            <a:pPr marL="0" indent="0" algn="just">
              <a:spcAft>
                <a:spcPts val="633"/>
              </a:spcAft>
              <a:buNone/>
            </a:pPr>
            <a:r>
              <a:rPr lang="en-ZA" dirty="0"/>
              <a:t>Co-funded with GPF </a:t>
            </a:r>
          </a:p>
          <a:p>
            <a:pPr marL="0" indent="0" algn="just">
              <a:spcAft>
                <a:spcPts val="633"/>
              </a:spcAft>
              <a:buNone/>
            </a:pPr>
            <a:r>
              <a:rPr lang="en-ZA" dirty="0"/>
              <a:t>Tshellaine Holdings (Pty) Ltd is a 100% black youth owned and 50% black-woman-owned business. The business started small by sub-leasing one unit, a two bedroom apartment with a kitchen, bathroom to University of Johannesburg (UJ) Soweto Campus students.</a:t>
            </a:r>
          </a:p>
          <a:p>
            <a:pPr marL="0" indent="0" algn="just">
              <a:spcAft>
                <a:spcPts val="633"/>
              </a:spcAft>
              <a:buNone/>
            </a:pPr>
            <a:r>
              <a:rPr lang="en-ZA" dirty="0"/>
              <a:t>Tshellaine used the first unit to apply for Off-campus Housing Accreditation with UJ and was granted accreditation in 2013 to accommodate 56 students. The directors then approached Southgate Ridge, owned by IHS Property Management, for rental space and managed to get 9 units and 36 beds. The 56-bed accreditation turned into 104 beds in 2015 and 160 beds by 2017. Tshellaine is currently accredited for 200 beds by UJ and has been fully operational at 100% capacity since 2012, from the property at Southgate Ridge.</a:t>
            </a:r>
          </a:p>
          <a:p>
            <a:pPr marL="0" indent="0" algn="just">
              <a:spcAft>
                <a:spcPts val="633"/>
              </a:spcAft>
              <a:buNone/>
            </a:pPr>
            <a:r>
              <a:rPr lang="en-ZA" dirty="0"/>
              <a:t>The project was co-funded with GPF. GPF approved R15.2 million. </a:t>
            </a:r>
          </a:p>
          <a:p>
            <a:pPr marL="0" indent="0" algn="just">
              <a:spcAft>
                <a:spcPts val="633"/>
              </a:spcAft>
              <a:buNone/>
            </a:pPr>
            <a:r>
              <a:rPr lang="en-ZA" dirty="0"/>
              <a:t>255 jobs created ( including10 permanent jobs)</a:t>
            </a:r>
          </a:p>
        </p:txBody>
      </p:sp>
      <p:sp>
        <p:nvSpPr>
          <p:cNvPr id="4" name="Slide Number Placeholder 3"/>
          <p:cNvSpPr>
            <a:spLocks noGrp="1"/>
          </p:cNvSpPr>
          <p:nvPr>
            <p:ph type="sldNum" sz="quarter" idx="10"/>
          </p:nvPr>
        </p:nvSpPr>
        <p:spPr/>
        <p:txBody>
          <a:bodyPr/>
          <a:lstStyle/>
          <a:p>
            <a:pPr>
              <a:defRPr/>
            </a:pPr>
            <a:fld id="{E922D475-2A9E-40F8-8F7D-EAE38CBE7CC5}" type="slidenum">
              <a:rPr lang="en-ZA" smtClean="0">
                <a:solidFill>
                  <a:srgbClr val="FFFFFF"/>
                </a:solidFill>
              </a:rPr>
              <a:pPr>
                <a:defRPr/>
              </a:pPr>
              <a:t>17</a:t>
            </a:fld>
            <a:endParaRPr lang="en-ZA" dirty="0">
              <a:solidFill>
                <a:srgbClr val="FFFFFF"/>
              </a:solidFill>
            </a:endParaRPr>
          </a:p>
        </p:txBody>
      </p:sp>
    </p:spTree>
    <p:extLst>
      <p:ext uri="{BB962C8B-B14F-4D97-AF65-F5344CB8AC3E}">
        <p14:creationId xmlns:p14="http://schemas.microsoft.com/office/powerpoint/2010/main" val="210986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Nare Leisure Investment (Pty) Ltd </a:t>
            </a:r>
            <a:br>
              <a:rPr lang="en-US" dirty="0"/>
            </a:br>
            <a:r>
              <a:rPr lang="en-US" dirty="0"/>
              <a:t>– Boutique hotel R10 million</a:t>
            </a:r>
          </a:p>
        </p:txBody>
      </p:sp>
      <p:sp>
        <p:nvSpPr>
          <p:cNvPr id="3" name="Content Placeholder 2"/>
          <p:cNvSpPr>
            <a:spLocks noGrp="1"/>
          </p:cNvSpPr>
          <p:nvPr>
            <p:ph idx="1"/>
          </p:nvPr>
        </p:nvSpPr>
        <p:spPr>
          <a:xfrm>
            <a:off x="611560" y="951571"/>
            <a:ext cx="5978978" cy="3518016"/>
          </a:xfrm>
        </p:spPr>
        <p:txBody>
          <a:bodyPr/>
          <a:lstStyle/>
          <a:p>
            <a:pPr marL="0" indent="0" algn="just">
              <a:spcAft>
                <a:spcPts val="633"/>
              </a:spcAft>
              <a:buNone/>
            </a:pPr>
            <a:r>
              <a:rPr lang="en-US" dirty="0"/>
              <a:t>Nare Leisure Investment (Pty) Ltd was established in 2018 with the purpose of establishing a 4-star top-end Boutique Hotel in Kimberly, Northern Cape. The hotel currently under construction is 100% black women-owned. The owner identified the opportunity through her involvement with International Convention Solution (ICS), a related company, that managed Mittah Seperepere Convention Centre for the past six years. Through the years the convention centre needed to build capacity to host big events such as Sports Awards, Metro FM Awards and many more due to a lack of proper accommodation in the region. Furthermore, Kimberly as the capital city of the Northern Cape hosts various local and provincial Government events and colloquiums extending over more than one day which results in accommodation being required for out of town guests. </a:t>
            </a:r>
          </a:p>
          <a:p>
            <a:pPr marL="0" indent="0" algn="just">
              <a:spcAft>
                <a:spcPts val="633"/>
              </a:spcAft>
              <a:buNone/>
            </a:pPr>
            <a:r>
              <a:rPr lang="en-ZA" dirty="0"/>
              <a:t>The boutique hotel will consist of 13 rooms and a roof-top hosting facility with a capacity of 50 individuals</a:t>
            </a:r>
          </a:p>
          <a:p>
            <a:pPr marL="0" indent="0" algn="just">
              <a:spcAft>
                <a:spcPts val="633"/>
              </a:spcAft>
              <a:buNone/>
            </a:pPr>
            <a:r>
              <a:rPr lang="en-ZA" dirty="0"/>
              <a:t>The NEF approved R10 million to fund land purchase and construction costs. </a:t>
            </a:r>
            <a:endParaRPr lang="en-US" dirty="0"/>
          </a:p>
          <a:p>
            <a:pPr marL="0" indent="0" algn="just">
              <a:spcAft>
                <a:spcPts val="633"/>
              </a:spcAft>
              <a:buNone/>
            </a:pPr>
            <a:r>
              <a:rPr lang="en-US" dirty="0"/>
              <a:t>The project created 72 jobs, including 16 permanent jobs</a:t>
            </a:r>
          </a:p>
        </p:txBody>
      </p:sp>
      <p:sp>
        <p:nvSpPr>
          <p:cNvPr id="4" name="Slide Number Placeholder 3"/>
          <p:cNvSpPr>
            <a:spLocks noGrp="1"/>
          </p:cNvSpPr>
          <p:nvPr>
            <p:ph type="sldNum" sz="quarter" idx="10"/>
          </p:nvPr>
        </p:nvSpPr>
        <p:spPr/>
        <p:txBody>
          <a:bodyPr/>
          <a:lstStyle/>
          <a:p>
            <a:pPr>
              <a:defRPr/>
            </a:pPr>
            <a:fld id="{E922D475-2A9E-40F8-8F7D-EAE38CBE7CC5}" type="slidenum">
              <a:rPr lang="en-ZA" smtClean="0">
                <a:solidFill>
                  <a:srgbClr val="FFFFFF"/>
                </a:solidFill>
              </a:rPr>
              <a:pPr>
                <a:defRPr/>
              </a:pPr>
              <a:t>18</a:t>
            </a:fld>
            <a:endParaRPr lang="en-ZA" dirty="0">
              <a:solidFill>
                <a:srgbClr val="FFFFFF"/>
              </a:solidFill>
            </a:endParaRPr>
          </a:p>
        </p:txBody>
      </p:sp>
    </p:spTree>
    <p:extLst>
      <p:ext uri="{BB962C8B-B14F-4D97-AF65-F5344CB8AC3E}">
        <p14:creationId xmlns:p14="http://schemas.microsoft.com/office/powerpoint/2010/main" val="303143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64" y="162639"/>
            <a:ext cx="4801451" cy="564309"/>
          </a:xfrm>
        </p:spPr>
        <p:txBody>
          <a:bodyPr/>
          <a:lstStyle/>
          <a:p>
            <a:pPr>
              <a:lnSpc>
                <a:spcPct val="90000"/>
              </a:lnSpc>
            </a:pPr>
            <a:r>
              <a:rPr lang="en-US" dirty="0"/>
              <a:t>South Hill Trading – </a:t>
            </a:r>
            <a:br>
              <a:rPr lang="en-US" dirty="0"/>
            </a:br>
            <a:r>
              <a:rPr lang="en-US" dirty="0"/>
              <a:t>Boutique hotel R14.9 million</a:t>
            </a:r>
          </a:p>
        </p:txBody>
      </p:sp>
      <p:sp>
        <p:nvSpPr>
          <p:cNvPr id="3" name="Content Placeholder 2"/>
          <p:cNvSpPr>
            <a:spLocks noGrp="1"/>
          </p:cNvSpPr>
          <p:nvPr>
            <p:ph idx="1"/>
          </p:nvPr>
        </p:nvSpPr>
        <p:spPr>
          <a:xfrm>
            <a:off x="611560" y="951571"/>
            <a:ext cx="6006410" cy="3269299"/>
          </a:xfrm>
        </p:spPr>
        <p:txBody>
          <a:bodyPr/>
          <a:lstStyle/>
          <a:p>
            <a:pPr marL="0" indent="0" algn="just">
              <a:buNone/>
            </a:pPr>
            <a:r>
              <a:rPr lang="en-US" dirty="0"/>
              <a:t>South Hill Trading (Pty) Ltd is a100% black women owned company was established with the purpose of acquiring, renovating, and operating a 4-star top-end Boutique Hotel trading as Luxe Boutique Hotel based in Upington, Northern Cape. It is owned by Zuri Concepts and Projects (Pty) Ltd, an existing travel agency that predominantly services corporates and state-owned entities regarding their travel requirements. Through the travel agency, the owner identified the opportunity to establish a Boutique Hotel in Upington as they are experiencing substantial travel requests for that area due to the vast business activity.</a:t>
            </a:r>
          </a:p>
          <a:p>
            <a:pPr marL="0" indent="0" algn="just">
              <a:buNone/>
            </a:pPr>
            <a:endParaRPr lang="en-US" dirty="0"/>
          </a:p>
          <a:p>
            <a:pPr marL="0" indent="0" algn="just">
              <a:buNone/>
            </a:pPr>
            <a:r>
              <a:rPr lang="en-US" dirty="0"/>
              <a:t>NEF approved R14.9 million to fund construction costs. The hotel will be called  the </a:t>
            </a:r>
            <a:r>
              <a:rPr lang="en-ZA" dirty="0"/>
              <a:t>Luxe Boutique Hotel of Schroeder and will consist of 13 bedrooms which will constitute of 10 queen bed bedrooms, 3 twin single bed bedrooms.</a:t>
            </a:r>
            <a:endParaRPr lang="en-US" dirty="0"/>
          </a:p>
          <a:p>
            <a:pPr marL="0" indent="0" algn="just">
              <a:buNone/>
            </a:pPr>
            <a:endParaRPr lang="en-US" dirty="0"/>
          </a:p>
          <a:p>
            <a:pPr marL="0" indent="0" algn="just">
              <a:buNone/>
            </a:pPr>
            <a:r>
              <a:rPr lang="en-US" dirty="0"/>
              <a:t>Approximately 49 jobs will be created, including 12 permanent jobs.</a:t>
            </a:r>
          </a:p>
        </p:txBody>
      </p:sp>
      <p:sp>
        <p:nvSpPr>
          <p:cNvPr id="4" name="Slide Number Placeholder 3"/>
          <p:cNvSpPr>
            <a:spLocks noGrp="1"/>
          </p:cNvSpPr>
          <p:nvPr>
            <p:ph type="sldNum" sz="quarter" idx="10"/>
          </p:nvPr>
        </p:nvSpPr>
        <p:spPr/>
        <p:txBody>
          <a:bodyPr/>
          <a:lstStyle/>
          <a:p>
            <a:pPr>
              <a:defRPr/>
            </a:pPr>
            <a:fld id="{E922D475-2A9E-40F8-8F7D-EAE38CBE7CC5}" type="slidenum">
              <a:rPr lang="en-ZA" smtClean="0">
                <a:solidFill>
                  <a:srgbClr val="FFFFFF"/>
                </a:solidFill>
              </a:rPr>
              <a:pPr>
                <a:defRPr/>
              </a:pPr>
              <a:t>19</a:t>
            </a:fld>
            <a:endParaRPr lang="en-ZA" dirty="0">
              <a:solidFill>
                <a:srgbClr val="FFFFFF"/>
              </a:solidFill>
            </a:endParaRPr>
          </a:p>
        </p:txBody>
      </p:sp>
    </p:spTree>
    <p:extLst>
      <p:ext uri="{BB962C8B-B14F-4D97-AF65-F5344CB8AC3E}">
        <p14:creationId xmlns:p14="http://schemas.microsoft.com/office/powerpoint/2010/main" val="424784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F7AE17-D3E0-433C-A742-8D2A4D85F991}" type="slidenum">
              <a:rPr lang="en-ZA" altLang="en-US" smtClean="0"/>
              <a:pPr/>
              <a:t>2</a:t>
            </a:fld>
            <a:endParaRPr lang="en-ZA" altLang="en-US"/>
          </a:p>
        </p:txBody>
      </p:sp>
      <p:sp>
        <p:nvSpPr>
          <p:cNvPr id="6" name="object 4"/>
          <p:cNvSpPr txBox="1"/>
          <p:nvPr/>
        </p:nvSpPr>
        <p:spPr>
          <a:xfrm>
            <a:off x="797104" y="531259"/>
            <a:ext cx="5292089" cy="2790387"/>
          </a:xfrm>
          <a:prstGeom prst="rect">
            <a:avLst/>
          </a:prstGeom>
        </p:spPr>
        <p:txBody>
          <a:bodyPr vert="horz" wrap="square" lIns="0" tIns="7501" rIns="0" bIns="0" rtlCol="0">
            <a:spAutoFit/>
          </a:bodyPr>
          <a:lstStyle/>
          <a:p>
            <a:pPr algn="ctr" defTabSz="514348">
              <a:lnSpc>
                <a:spcPct val="150000"/>
              </a:lnSpc>
              <a:spcBef>
                <a:spcPts val="59"/>
              </a:spcBef>
            </a:pPr>
            <a:r>
              <a:rPr sz="1500" spc="-3" dirty="0">
                <a:solidFill>
                  <a:prstClr val="black"/>
                </a:solidFill>
                <a:ea typeface="MS PGothic" charset="0"/>
                <a:cs typeface="Arial"/>
                <a:sym typeface="Helvetica Light" charset="0"/>
              </a:rPr>
              <a:t>Established </a:t>
            </a:r>
            <a:r>
              <a:rPr sz="1500" dirty="0">
                <a:solidFill>
                  <a:prstClr val="black"/>
                </a:solidFill>
                <a:ea typeface="MS PGothic" charset="0"/>
                <a:cs typeface="Arial"/>
                <a:sym typeface="Helvetica Light" charset="0"/>
              </a:rPr>
              <a:t>by</a:t>
            </a:r>
            <a:r>
              <a:rPr sz="1500" spc="-76" dirty="0">
                <a:solidFill>
                  <a:prstClr val="black"/>
                </a:solidFill>
                <a:ea typeface="MS PGothic" charset="0"/>
                <a:cs typeface="Arial"/>
                <a:sym typeface="Helvetica Light" charset="0"/>
              </a:rPr>
              <a:t> </a:t>
            </a:r>
            <a:r>
              <a:rPr sz="1500" spc="-3" dirty="0">
                <a:solidFill>
                  <a:prstClr val="black"/>
                </a:solidFill>
                <a:ea typeface="MS PGothic" charset="0"/>
                <a:cs typeface="Arial"/>
                <a:sym typeface="Helvetica Light" charset="0"/>
              </a:rPr>
              <a:t>the</a:t>
            </a:r>
            <a:endParaRPr lang="en-ZA" sz="1500" dirty="0">
              <a:solidFill>
                <a:prstClr val="black"/>
              </a:solidFill>
              <a:ea typeface="MS PGothic" charset="0"/>
              <a:cs typeface="Arial"/>
              <a:sym typeface="Helvetica Light" charset="0"/>
            </a:endParaRPr>
          </a:p>
          <a:p>
            <a:pPr algn="ctr" defTabSz="514348">
              <a:lnSpc>
                <a:spcPct val="150000"/>
              </a:lnSpc>
            </a:pPr>
            <a:r>
              <a:rPr lang="en-ZA" sz="1500" dirty="0">
                <a:solidFill>
                  <a:prstClr val="black"/>
                </a:solidFill>
                <a:ea typeface="MS PGothic" charset="0"/>
                <a:cs typeface="Arial"/>
                <a:sym typeface="Helvetica Light" charset="0"/>
              </a:rPr>
              <a:t>National</a:t>
            </a:r>
            <a:r>
              <a:rPr lang="en-ZA" sz="1500" spc="-34" dirty="0">
                <a:solidFill>
                  <a:prstClr val="black"/>
                </a:solidFill>
                <a:ea typeface="MS PGothic" charset="0"/>
                <a:cs typeface="Arial"/>
                <a:sym typeface="Helvetica Light" charset="0"/>
              </a:rPr>
              <a:t> </a:t>
            </a:r>
            <a:r>
              <a:rPr lang="en-ZA" sz="1500" spc="-6" dirty="0">
                <a:solidFill>
                  <a:prstClr val="black"/>
                </a:solidFill>
                <a:ea typeface="MS PGothic" charset="0"/>
                <a:cs typeface="Arial"/>
                <a:sym typeface="Helvetica Light" charset="0"/>
              </a:rPr>
              <a:t>Empowerment</a:t>
            </a:r>
            <a:r>
              <a:rPr lang="en-ZA" sz="1500" spc="-53" dirty="0">
                <a:solidFill>
                  <a:prstClr val="black"/>
                </a:solidFill>
                <a:ea typeface="MS PGothic" charset="0"/>
                <a:cs typeface="Arial"/>
                <a:sym typeface="Helvetica Light" charset="0"/>
              </a:rPr>
              <a:t> </a:t>
            </a:r>
            <a:r>
              <a:rPr lang="en-ZA" sz="1500" dirty="0">
                <a:solidFill>
                  <a:prstClr val="black"/>
                </a:solidFill>
                <a:ea typeface="MS PGothic" charset="0"/>
                <a:cs typeface="Arial"/>
                <a:sym typeface="Helvetica Light" charset="0"/>
              </a:rPr>
              <a:t>Fund </a:t>
            </a:r>
            <a:r>
              <a:rPr lang="en-ZA" sz="1500" spc="-214" dirty="0">
                <a:solidFill>
                  <a:prstClr val="black"/>
                </a:solidFill>
                <a:ea typeface="MS PGothic" charset="0"/>
                <a:cs typeface="Arial"/>
                <a:sym typeface="Helvetica Light" charset="0"/>
              </a:rPr>
              <a:t> </a:t>
            </a:r>
            <a:r>
              <a:rPr lang="en-ZA" sz="1500" spc="-3" dirty="0">
                <a:solidFill>
                  <a:prstClr val="black"/>
                </a:solidFill>
                <a:ea typeface="MS PGothic" charset="0"/>
                <a:cs typeface="Arial"/>
                <a:sym typeface="Helvetica Light" charset="0"/>
              </a:rPr>
              <a:t>Act</a:t>
            </a:r>
            <a:r>
              <a:rPr lang="en-ZA" sz="1500" spc="-6" dirty="0">
                <a:solidFill>
                  <a:prstClr val="black"/>
                </a:solidFill>
                <a:ea typeface="MS PGothic" charset="0"/>
                <a:cs typeface="Arial"/>
                <a:sym typeface="Helvetica Light" charset="0"/>
              </a:rPr>
              <a:t> </a:t>
            </a:r>
            <a:r>
              <a:rPr lang="en-ZA" sz="1500" dirty="0">
                <a:solidFill>
                  <a:prstClr val="black"/>
                </a:solidFill>
                <a:ea typeface="MS PGothic" charset="0"/>
                <a:cs typeface="Arial"/>
                <a:sym typeface="Helvetica Light" charset="0"/>
              </a:rPr>
              <a:t>No.</a:t>
            </a:r>
            <a:r>
              <a:rPr lang="en-ZA" sz="1500" spc="-20" dirty="0">
                <a:solidFill>
                  <a:prstClr val="black"/>
                </a:solidFill>
                <a:ea typeface="MS PGothic" charset="0"/>
                <a:cs typeface="Arial"/>
                <a:sym typeface="Helvetica Light" charset="0"/>
              </a:rPr>
              <a:t> </a:t>
            </a:r>
            <a:r>
              <a:rPr lang="en-ZA" sz="1500" dirty="0">
                <a:solidFill>
                  <a:prstClr val="black"/>
                </a:solidFill>
                <a:ea typeface="MS PGothic" charset="0"/>
                <a:cs typeface="Arial"/>
                <a:sym typeface="Helvetica Light" charset="0"/>
              </a:rPr>
              <a:t>105</a:t>
            </a:r>
          </a:p>
          <a:p>
            <a:pPr algn="ctr" defTabSz="514348">
              <a:lnSpc>
                <a:spcPct val="150000"/>
              </a:lnSpc>
              <a:spcBef>
                <a:spcPts val="20"/>
              </a:spcBef>
            </a:pPr>
            <a:r>
              <a:rPr lang="en-ZA" sz="1500" dirty="0">
                <a:solidFill>
                  <a:prstClr val="black"/>
                </a:solidFill>
                <a:ea typeface="MS PGothic" charset="0"/>
                <a:cs typeface="Arial"/>
                <a:sym typeface="Helvetica Light" charset="0"/>
              </a:rPr>
              <a:t>of 1998, </a:t>
            </a:r>
            <a:r>
              <a:rPr lang="en-ZA" sz="1500" spc="-3" dirty="0">
                <a:solidFill>
                  <a:prstClr val="black"/>
                </a:solidFill>
                <a:ea typeface="MS PGothic" charset="0"/>
                <a:cs typeface="Arial"/>
                <a:sym typeface="Helvetica Light" charset="0"/>
              </a:rPr>
              <a:t>the </a:t>
            </a:r>
            <a:r>
              <a:rPr lang="en-ZA" sz="1500" dirty="0">
                <a:solidFill>
                  <a:prstClr val="black"/>
                </a:solidFill>
                <a:ea typeface="MS PGothic" charset="0"/>
                <a:cs typeface="Arial"/>
                <a:sym typeface="Helvetica Light" charset="0"/>
              </a:rPr>
              <a:t>NEF is an agency of </a:t>
            </a:r>
            <a:r>
              <a:rPr lang="en-ZA" sz="1500" b="1" i="1" dirty="0">
                <a:solidFill>
                  <a:prstClr val="black"/>
                </a:solidFill>
                <a:ea typeface="MS PGothic" charset="0"/>
                <a:cs typeface="Arial"/>
                <a:sym typeface="Helvetica Light" charset="0"/>
              </a:rPr>
              <a:t>the dtic</a:t>
            </a:r>
            <a:r>
              <a:rPr lang="en-ZA" sz="1500" b="1" i="1" spc="-149" dirty="0">
                <a:solidFill>
                  <a:prstClr val="black"/>
                </a:solidFill>
                <a:ea typeface="MS PGothic" charset="0"/>
                <a:cs typeface="Arial"/>
                <a:sym typeface="Helvetica Light" charset="0"/>
              </a:rPr>
              <a:t> </a:t>
            </a:r>
            <a:r>
              <a:rPr lang="en-ZA" sz="1500" dirty="0">
                <a:solidFill>
                  <a:prstClr val="black"/>
                </a:solidFill>
                <a:ea typeface="MS PGothic" charset="0"/>
                <a:cs typeface="Arial"/>
                <a:sym typeface="Helvetica Light" charset="0"/>
              </a:rPr>
              <a:t>and</a:t>
            </a:r>
          </a:p>
          <a:p>
            <a:pPr marL="7144" marR="2858" algn="ctr" defTabSz="514348">
              <a:lnSpc>
                <a:spcPct val="150000"/>
              </a:lnSpc>
            </a:pPr>
            <a:r>
              <a:rPr sz="1500" spc="-3" dirty="0">
                <a:solidFill>
                  <a:prstClr val="black"/>
                </a:solidFill>
                <a:ea typeface="MS PGothic" charset="0"/>
                <a:cs typeface="Arial"/>
                <a:sym typeface="Helvetica Light" charset="0"/>
              </a:rPr>
              <a:t>is </a:t>
            </a:r>
            <a:r>
              <a:rPr sz="1500" dirty="0">
                <a:solidFill>
                  <a:prstClr val="black"/>
                </a:solidFill>
                <a:ea typeface="MS PGothic" charset="0"/>
                <a:cs typeface="Arial"/>
                <a:sym typeface="Helvetica Light" charset="0"/>
              </a:rPr>
              <a:t>a </a:t>
            </a:r>
            <a:r>
              <a:rPr sz="1500" spc="-3" dirty="0">
                <a:solidFill>
                  <a:prstClr val="black"/>
                </a:solidFill>
                <a:ea typeface="MS PGothic" charset="0"/>
                <a:cs typeface="Arial"/>
                <a:sym typeface="Helvetica Light" charset="0"/>
              </a:rPr>
              <a:t>driver </a:t>
            </a:r>
            <a:r>
              <a:rPr sz="1500" dirty="0">
                <a:solidFill>
                  <a:prstClr val="black"/>
                </a:solidFill>
                <a:ea typeface="MS PGothic" charset="0"/>
                <a:cs typeface="Arial"/>
                <a:sym typeface="Helvetica Light" charset="0"/>
              </a:rPr>
              <a:t>and a </a:t>
            </a:r>
            <a:r>
              <a:rPr sz="1500" spc="-6" dirty="0">
                <a:solidFill>
                  <a:prstClr val="black"/>
                </a:solidFill>
                <a:ea typeface="MS PGothic" charset="0"/>
                <a:cs typeface="Arial"/>
                <a:sym typeface="Helvetica Light" charset="0"/>
              </a:rPr>
              <a:t>thought-leader </a:t>
            </a:r>
            <a:r>
              <a:rPr sz="1500" spc="-3" dirty="0">
                <a:solidFill>
                  <a:prstClr val="black"/>
                </a:solidFill>
                <a:ea typeface="MS PGothic" charset="0"/>
                <a:cs typeface="Arial"/>
                <a:sym typeface="Helvetica Light" charset="0"/>
              </a:rPr>
              <a:t>in promoting </a:t>
            </a:r>
            <a:r>
              <a:rPr sz="1500" dirty="0">
                <a:solidFill>
                  <a:prstClr val="black"/>
                </a:solidFill>
                <a:ea typeface="MS PGothic" charset="0"/>
                <a:cs typeface="Arial"/>
                <a:sym typeface="Helvetica Light" charset="0"/>
              </a:rPr>
              <a:t>and </a:t>
            </a:r>
            <a:r>
              <a:rPr sz="1500" spc="-3" dirty="0">
                <a:solidFill>
                  <a:prstClr val="black"/>
                </a:solidFill>
                <a:ea typeface="MS PGothic" charset="0"/>
                <a:cs typeface="Arial"/>
                <a:sym typeface="Helvetica Light" charset="0"/>
              </a:rPr>
              <a:t>facilitating </a:t>
            </a:r>
            <a:r>
              <a:rPr sz="1500" dirty="0">
                <a:solidFill>
                  <a:prstClr val="black"/>
                </a:solidFill>
                <a:ea typeface="MS PGothic" charset="0"/>
                <a:cs typeface="Arial"/>
                <a:sym typeface="Helvetica Light" charset="0"/>
              </a:rPr>
              <a:t>black </a:t>
            </a:r>
            <a:r>
              <a:rPr sz="1500" spc="-3" dirty="0">
                <a:solidFill>
                  <a:prstClr val="black"/>
                </a:solidFill>
                <a:ea typeface="MS PGothic" charset="0"/>
                <a:cs typeface="Arial"/>
                <a:sym typeface="Helvetica Light" charset="0"/>
              </a:rPr>
              <a:t>economic participation  </a:t>
            </a:r>
            <a:r>
              <a:rPr sz="1500" dirty="0">
                <a:solidFill>
                  <a:prstClr val="black"/>
                </a:solidFill>
                <a:ea typeface="MS PGothic" charset="0"/>
                <a:cs typeface="Arial"/>
                <a:sym typeface="Helvetica Light" charset="0"/>
              </a:rPr>
              <a:t>through </a:t>
            </a:r>
            <a:r>
              <a:rPr sz="1500" spc="-3" dirty="0">
                <a:solidFill>
                  <a:prstClr val="black"/>
                </a:solidFill>
                <a:ea typeface="MS PGothic" charset="0"/>
                <a:cs typeface="Arial"/>
                <a:sym typeface="Helvetica Light" charset="0"/>
              </a:rPr>
              <a:t>the provision </a:t>
            </a:r>
            <a:r>
              <a:rPr sz="1500" dirty="0">
                <a:solidFill>
                  <a:prstClr val="black"/>
                </a:solidFill>
                <a:ea typeface="MS PGothic" charset="0"/>
                <a:cs typeface="Arial"/>
                <a:sym typeface="Helvetica Light" charset="0"/>
              </a:rPr>
              <a:t>of financial </a:t>
            </a:r>
            <a:r>
              <a:rPr sz="1500" spc="-6" dirty="0">
                <a:solidFill>
                  <a:prstClr val="black"/>
                </a:solidFill>
                <a:ea typeface="MS PGothic" charset="0"/>
                <a:cs typeface="Arial"/>
                <a:sym typeface="Helvetica Light" charset="0"/>
              </a:rPr>
              <a:t>and </a:t>
            </a:r>
            <a:r>
              <a:rPr sz="1500" dirty="0">
                <a:solidFill>
                  <a:prstClr val="black"/>
                </a:solidFill>
                <a:ea typeface="MS PGothic" charset="0"/>
                <a:cs typeface="Arial"/>
                <a:sym typeface="Helvetica Light" charset="0"/>
              </a:rPr>
              <a:t>non- </a:t>
            </a:r>
            <a:r>
              <a:rPr sz="1500" spc="-3" dirty="0">
                <a:solidFill>
                  <a:prstClr val="black"/>
                </a:solidFill>
                <a:ea typeface="MS PGothic" charset="0"/>
                <a:cs typeface="Arial"/>
                <a:sym typeface="Helvetica Light" charset="0"/>
              </a:rPr>
              <a:t>financial </a:t>
            </a:r>
            <a:r>
              <a:rPr sz="1500" dirty="0">
                <a:solidFill>
                  <a:prstClr val="black"/>
                </a:solidFill>
                <a:ea typeface="MS PGothic" charset="0"/>
                <a:cs typeface="Arial"/>
                <a:sym typeface="Helvetica Light" charset="0"/>
              </a:rPr>
              <a:t>support to </a:t>
            </a:r>
            <a:r>
              <a:rPr sz="1500" spc="-6" dirty="0">
                <a:solidFill>
                  <a:prstClr val="black"/>
                </a:solidFill>
                <a:ea typeface="MS PGothic" charset="0"/>
                <a:cs typeface="Arial"/>
                <a:sym typeface="Helvetica Light" charset="0"/>
              </a:rPr>
              <a:t>black-owned </a:t>
            </a:r>
            <a:r>
              <a:rPr sz="1500" dirty="0">
                <a:solidFill>
                  <a:prstClr val="black"/>
                </a:solidFill>
                <a:ea typeface="MS PGothic" charset="0"/>
                <a:cs typeface="Arial"/>
                <a:sym typeface="Helvetica Light" charset="0"/>
              </a:rPr>
              <a:t>and</a:t>
            </a:r>
            <a:r>
              <a:rPr sz="1500" spc="-183" dirty="0">
                <a:solidFill>
                  <a:prstClr val="black"/>
                </a:solidFill>
                <a:ea typeface="MS PGothic" charset="0"/>
                <a:cs typeface="Arial"/>
                <a:sym typeface="Helvetica Light" charset="0"/>
              </a:rPr>
              <a:t> </a:t>
            </a:r>
            <a:r>
              <a:rPr sz="1500" dirty="0">
                <a:solidFill>
                  <a:prstClr val="black"/>
                </a:solidFill>
                <a:ea typeface="MS PGothic" charset="0"/>
                <a:cs typeface="Arial"/>
                <a:sym typeface="Helvetica Light" charset="0"/>
              </a:rPr>
              <a:t>managed  businesses, as well as by </a:t>
            </a:r>
            <a:r>
              <a:rPr sz="1500" spc="-3" dirty="0">
                <a:solidFill>
                  <a:prstClr val="black"/>
                </a:solidFill>
                <a:ea typeface="MS PGothic" charset="0"/>
                <a:cs typeface="Arial"/>
                <a:sym typeface="Helvetica Light" charset="0"/>
              </a:rPr>
              <a:t>promoting </a:t>
            </a:r>
            <a:r>
              <a:rPr sz="1500" dirty="0">
                <a:solidFill>
                  <a:prstClr val="black"/>
                </a:solidFill>
                <a:ea typeface="MS PGothic" charset="0"/>
                <a:cs typeface="Arial"/>
                <a:sym typeface="Helvetica Light" charset="0"/>
              </a:rPr>
              <a:t>a culture of </a:t>
            </a:r>
            <a:r>
              <a:rPr sz="1500" spc="-3" dirty="0">
                <a:solidFill>
                  <a:prstClr val="black"/>
                </a:solidFill>
                <a:ea typeface="MS PGothic" charset="0"/>
                <a:cs typeface="Arial"/>
                <a:sym typeface="Helvetica Light" charset="0"/>
              </a:rPr>
              <a:t>savings</a:t>
            </a:r>
            <a:r>
              <a:rPr sz="1500" spc="-50" dirty="0">
                <a:solidFill>
                  <a:prstClr val="black"/>
                </a:solidFill>
                <a:ea typeface="MS PGothic" charset="0"/>
                <a:cs typeface="Arial"/>
                <a:sym typeface="Helvetica Light" charset="0"/>
              </a:rPr>
              <a:t> </a:t>
            </a:r>
            <a:r>
              <a:rPr sz="1500" dirty="0">
                <a:solidFill>
                  <a:prstClr val="black"/>
                </a:solidFill>
                <a:ea typeface="MS PGothic" charset="0"/>
                <a:cs typeface="Arial"/>
                <a:sym typeface="Helvetica Light" charset="0"/>
              </a:rPr>
              <a:t>and</a:t>
            </a:r>
          </a:p>
          <a:p>
            <a:pPr marL="715" algn="ctr" defTabSz="514348">
              <a:lnSpc>
                <a:spcPct val="150000"/>
              </a:lnSpc>
              <a:spcBef>
                <a:spcPts val="135"/>
              </a:spcBef>
            </a:pPr>
            <a:r>
              <a:rPr sz="1500" spc="-3" dirty="0">
                <a:solidFill>
                  <a:prstClr val="black"/>
                </a:solidFill>
                <a:ea typeface="MS PGothic" charset="0"/>
                <a:cs typeface="Arial"/>
                <a:sym typeface="Helvetica Light" charset="0"/>
              </a:rPr>
              <a:t>investment </a:t>
            </a:r>
            <a:r>
              <a:rPr sz="1500" dirty="0">
                <a:solidFill>
                  <a:prstClr val="black"/>
                </a:solidFill>
                <a:ea typeface="MS PGothic" charset="0"/>
                <a:cs typeface="Arial"/>
                <a:sym typeface="Helvetica Light" charset="0"/>
              </a:rPr>
              <a:t>among black</a:t>
            </a:r>
            <a:r>
              <a:rPr sz="1500" spc="-110" dirty="0">
                <a:solidFill>
                  <a:prstClr val="black"/>
                </a:solidFill>
                <a:ea typeface="MS PGothic" charset="0"/>
                <a:cs typeface="Arial"/>
                <a:sym typeface="Helvetica Light" charset="0"/>
              </a:rPr>
              <a:t> </a:t>
            </a:r>
            <a:r>
              <a:rPr sz="1500" dirty="0">
                <a:solidFill>
                  <a:prstClr val="black"/>
                </a:solidFill>
                <a:ea typeface="MS PGothic" charset="0"/>
                <a:cs typeface="Arial"/>
                <a:sym typeface="Helvetica Light" charset="0"/>
              </a:rPr>
              <a:t>people.</a:t>
            </a:r>
          </a:p>
        </p:txBody>
      </p:sp>
      <p:sp>
        <p:nvSpPr>
          <p:cNvPr id="7" name="object 3"/>
          <p:cNvSpPr txBox="1">
            <a:spLocks/>
          </p:cNvSpPr>
          <p:nvPr/>
        </p:nvSpPr>
        <p:spPr>
          <a:xfrm>
            <a:off x="844299" y="141481"/>
            <a:ext cx="1974595" cy="330019"/>
          </a:xfrm>
          <a:prstGeom prst="rect">
            <a:avLst/>
          </a:prstGeom>
        </p:spPr>
        <p:txBody>
          <a:bodyPr vert="horz" wrap="square" lIns="0" tIns="6787" rIns="0" bIns="0" rtlCol="0">
            <a:spAutoFit/>
          </a:bodyPr>
          <a:lstStyle>
            <a:lvl1pPr>
              <a:defRPr sz="2987" b="1" i="0">
                <a:solidFill>
                  <a:srgbClr val="F89607"/>
                </a:solidFill>
                <a:latin typeface="Arial"/>
                <a:ea typeface="+mj-ea"/>
                <a:cs typeface="Arial"/>
              </a:defRPr>
            </a:lvl1pPr>
          </a:lstStyle>
          <a:p>
            <a:pPr marL="9525" marR="0" lvl="0" indent="0" defTabSz="482186" eaLnBrk="0" fontAlgn="base" latinLnBrk="0" hangingPunct="0">
              <a:lnSpc>
                <a:spcPct val="100000"/>
              </a:lnSpc>
              <a:spcBef>
                <a:spcPts val="71"/>
              </a:spcBef>
              <a:spcAft>
                <a:spcPct val="0"/>
              </a:spcAft>
              <a:buClrTx/>
              <a:buSzTx/>
              <a:buFontTx/>
              <a:buNone/>
              <a:tabLst/>
              <a:defRPr/>
            </a:pPr>
            <a:r>
              <a:rPr kumimoji="0" lang="en-ZA" sz="2100" b="1" i="0" u="none" strike="noStrike" kern="0" cap="none" spc="-4" normalizeH="0" baseline="0" noProof="0" dirty="0">
                <a:ln>
                  <a:noFill/>
                </a:ln>
                <a:solidFill>
                  <a:srgbClr val="FF9900"/>
                </a:solidFill>
                <a:effectLst/>
                <a:uLnTx/>
                <a:uFillTx/>
                <a:latin typeface="Arial"/>
                <a:ea typeface="+mj-ea"/>
                <a:cs typeface="Arial"/>
                <a:sym typeface="Helvetica Light" charset="0"/>
              </a:rPr>
              <a:t>NEF Mandate…</a:t>
            </a:r>
          </a:p>
        </p:txBody>
      </p:sp>
      <p:sp>
        <p:nvSpPr>
          <p:cNvPr id="8" name="object 9"/>
          <p:cNvSpPr txBox="1"/>
          <p:nvPr/>
        </p:nvSpPr>
        <p:spPr>
          <a:xfrm>
            <a:off x="1191194" y="3484735"/>
            <a:ext cx="4524687" cy="226505"/>
          </a:xfrm>
          <a:prstGeom prst="rect">
            <a:avLst/>
          </a:prstGeom>
          <a:solidFill>
            <a:srgbClr val="FF7C24"/>
          </a:solidFill>
        </p:spPr>
        <p:txBody>
          <a:bodyPr vert="horz" wrap="square" lIns="0" tIns="18574" rIns="0" bIns="0" rtlCol="0">
            <a:spAutoFit/>
          </a:bodyPr>
          <a:lstStyle/>
          <a:p>
            <a:pPr marL="101084" defTabSz="514348">
              <a:spcBef>
                <a:spcPts val="146"/>
              </a:spcBef>
            </a:pPr>
            <a:r>
              <a:rPr sz="1350" b="1" dirty="0">
                <a:solidFill>
                  <a:srgbClr val="FFFFFF"/>
                </a:solidFill>
                <a:ea typeface="MS PGothic" charset="0"/>
                <a:cs typeface="Arial"/>
                <a:sym typeface="Helvetica Light" charset="0"/>
              </a:rPr>
              <a:t>The </a:t>
            </a:r>
            <a:r>
              <a:rPr sz="1350" b="1" spc="-3" dirty="0">
                <a:solidFill>
                  <a:srgbClr val="FFFFFF"/>
                </a:solidFill>
                <a:ea typeface="MS PGothic" charset="0"/>
                <a:cs typeface="Arial"/>
                <a:sym typeface="Helvetica Light" charset="0"/>
              </a:rPr>
              <a:t>only </a:t>
            </a:r>
            <a:r>
              <a:rPr sz="1350" b="1" dirty="0">
                <a:solidFill>
                  <a:srgbClr val="FFFFFF"/>
                </a:solidFill>
                <a:ea typeface="MS PGothic" charset="0"/>
                <a:cs typeface="Arial"/>
                <a:sym typeface="Helvetica Light" charset="0"/>
              </a:rPr>
              <a:t>DFI </a:t>
            </a:r>
            <a:r>
              <a:rPr sz="1350" b="1" spc="-3" dirty="0">
                <a:solidFill>
                  <a:prstClr val="black"/>
                </a:solidFill>
                <a:ea typeface="MS PGothic" charset="0"/>
                <a:cs typeface="Arial"/>
                <a:sym typeface="Helvetica Light" charset="0"/>
              </a:rPr>
              <a:t>exclusively </a:t>
            </a:r>
            <a:r>
              <a:rPr sz="1350" b="1" dirty="0">
                <a:solidFill>
                  <a:prstClr val="black"/>
                </a:solidFill>
                <a:ea typeface="MS PGothic" charset="0"/>
                <a:cs typeface="Arial"/>
                <a:sym typeface="Helvetica Light" charset="0"/>
              </a:rPr>
              <a:t>mandated </a:t>
            </a:r>
            <a:r>
              <a:rPr sz="1350" b="1" dirty="0">
                <a:solidFill>
                  <a:srgbClr val="FFFFFF"/>
                </a:solidFill>
                <a:ea typeface="MS PGothic" charset="0"/>
                <a:cs typeface="Arial"/>
                <a:sym typeface="Helvetica Light" charset="0"/>
              </a:rPr>
              <a:t>to </a:t>
            </a:r>
            <a:r>
              <a:rPr sz="1350" b="1" spc="-3" dirty="0">
                <a:solidFill>
                  <a:srgbClr val="FFFFFF"/>
                </a:solidFill>
                <a:ea typeface="MS PGothic" charset="0"/>
                <a:cs typeface="Arial"/>
                <a:sym typeface="Helvetica Light" charset="0"/>
              </a:rPr>
              <a:t>grow</a:t>
            </a:r>
            <a:r>
              <a:rPr sz="1350" b="1" spc="-28" dirty="0">
                <a:solidFill>
                  <a:srgbClr val="FFFFFF"/>
                </a:solidFill>
                <a:ea typeface="MS PGothic" charset="0"/>
                <a:cs typeface="Arial"/>
                <a:sym typeface="Helvetica Light" charset="0"/>
              </a:rPr>
              <a:t> </a:t>
            </a:r>
            <a:r>
              <a:rPr sz="1350" b="1" dirty="0">
                <a:solidFill>
                  <a:srgbClr val="FFFFFF"/>
                </a:solidFill>
                <a:ea typeface="MS PGothic" charset="0"/>
                <a:cs typeface="Arial"/>
                <a:sym typeface="Helvetica Light" charset="0"/>
              </a:rPr>
              <a:t>B-BBEE</a:t>
            </a:r>
            <a:endParaRPr sz="1350" dirty="0">
              <a:solidFill>
                <a:prstClr val="black"/>
              </a:solidFill>
              <a:ea typeface="MS PGothic" charset="0"/>
              <a:cs typeface="Arial"/>
              <a:sym typeface="Helvetica Light" charset="0"/>
            </a:endParaRPr>
          </a:p>
        </p:txBody>
      </p:sp>
      <p:sp>
        <p:nvSpPr>
          <p:cNvPr id="9" name="object 10"/>
          <p:cNvSpPr/>
          <p:nvPr/>
        </p:nvSpPr>
        <p:spPr>
          <a:xfrm>
            <a:off x="1829681" y="3783700"/>
            <a:ext cx="3252356" cy="729734"/>
          </a:xfrm>
          <a:custGeom>
            <a:avLst/>
            <a:gdLst/>
            <a:ahLst/>
            <a:cxnLst/>
            <a:rect l="l" t="t" r="r" b="b"/>
            <a:pathLst>
              <a:path w="4572000" h="1297304">
                <a:moveTo>
                  <a:pt x="4355846" y="0"/>
                </a:moveTo>
                <a:lnTo>
                  <a:pt x="216153" y="0"/>
                </a:lnTo>
                <a:lnTo>
                  <a:pt x="166591" y="5708"/>
                </a:lnTo>
                <a:lnTo>
                  <a:pt x="121094" y="21969"/>
                </a:lnTo>
                <a:lnTo>
                  <a:pt x="80960" y="47486"/>
                </a:lnTo>
                <a:lnTo>
                  <a:pt x="47486" y="80960"/>
                </a:lnTo>
                <a:lnTo>
                  <a:pt x="21969" y="121094"/>
                </a:lnTo>
                <a:lnTo>
                  <a:pt x="5708" y="166591"/>
                </a:lnTo>
                <a:lnTo>
                  <a:pt x="0" y="216154"/>
                </a:lnTo>
                <a:lnTo>
                  <a:pt x="0" y="1080757"/>
                </a:lnTo>
                <a:lnTo>
                  <a:pt x="5708" y="1130324"/>
                </a:lnTo>
                <a:lnTo>
                  <a:pt x="21969" y="1175825"/>
                </a:lnTo>
                <a:lnTo>
                  <a:pt x="47486" y="1215961"/>
                </a:lnTo>
                <a:lnTo>
                  <a:pt x="80960" y="1249436"/>
                </a:lnTo>
                <a:lnTo>
                  <a:pt x="121094" y="1274953"/>
                </a:lnTo>
                <a:lnTo>
                  <a:pt x="166591" y="1291215"/>
                </a:lnTo>
                <a:lnTo>
                  <a:pt x="216153" y="1296924"/>
                </a:lnTo>
                <a:lnTo>
                  <a:pt x="4355846" y="1296924"/>
                </a:lnTo>
                <a:lnTo>
                  <a:pt x="4405408" y="1291215"/>
                </a:lnTo>
                <a:lnTo>
                  <a:pt x="4450905" y="1274953"/>
                </a:lnTo>
                <a:lnTo>
                  <a:pt x="4491039" y="1249436"/>
                </a:lnTo>
                <a:lnTo>
                  <a:pt x="4524513" y="1215961"/>
                </a:lnTo>
                <a:lnTo>
                  <a:pt x="4550030" y="1175825"/>
                </a:lnTo>
                <a:lnTo>
                  <a:pt x="4566291" y="1130324"/>
                </a:lnTo>
                <a:lnTo>
                  <a:pt x="4572000" y="1080757"/>
                </a:lnTo>
                <a:lnTo>
                  <a:pt x="4572000" y="216154"/>
                </a:lnTo>
                <a:lnTo>
                  <a:pt x="4566291" y="166591"/>
                </a:lnTo>
                <a:lnTo>
                  <a:pt x="4550030" y="121094"/>
                </a:lnTo>
                <a:lnTo>
                  <a:pt x="4524513" y="80960"/>
                </a:lnTo>
                <a:lnTo>
                  <a:pt x="4491039" y="47486"/>
                </a:lnTo>
                <a:lnTo>
                  <a:pt x="4450905" y="21969"/>
                </a:lnTo>
                <a:lnTo>
                  <a:pt x="4405408" y="5708"/>
                </a:lnTo>
                <a:lnTo>
                  <a:pt x="4355846" y="0"/>
                </a:lnTo>
                <a:close/>
              </a:path>
            </a:pathLst>
          </a:custGeom>
          <a:solidFill>
            <a:srgbClr val="E6EDD5"/>
          </a:solidFill>
        </p:spPr>
        <p:txBody>
          <a:bodyPr wrap="square" lIns="0" tIns="0" rIns="0" bIns="0" rtlCol="0"/>
          <a:lstStyle/>
          <a:p>
            <a:pPr defTabSz="514348"/>
            <a:endParaRPr sz="1013" dirty="0">
              <a:solidFill>
                <a:prstClr val="black"/>
              </a:solidFill>
              <a:latin typeface="Calibri"/>
              <a:ea typeface="MS PGothic" charset="0"/>
              <a:sym typeface="Helvetica Light" charset="0"/>
            </a:endParaRPr>
          </a:p>
        </p:txBody>
      </p:sp>
      <p:sp>
        <p:nvSpPr>
          <p:cNvPr id="10" name="object 12"/>
          <p:cNvSpPr txBox="1"/>
          <p:nvPr/>
        </p:nvSpPr>
        <p:spPr>
          <a:xfrm>
            <a:off x="2140211" y="3896848"/>
            <a:ext cx="2605877" cy="561212"/>
          </a:xfrm>
          <a:prstGeom prst="rect">
            <a:avLst/>
          </a:prstGeom>
        </p:spPr>
        <p:txBody>
          <a:bodyPr vert="horz" wrap="square" lIns="0" tIns="7144" rIns="0" bIns="0" rtlCol="0">
            <a:spAutoFit/>
          </a:bodyPr>
          <a:lstStyle/>
          <a:p>
            <a:pPr marL="7144" marR="2858" algn="ctr" defTabSz="514348">
              <a:spcBef>
                <a:spcPts val="56"/>
              </a:spcBef>
            </a:pPr>
            <a:r>
              <a:rPr sz="1200" b="1" dirty="0">
                <a:solidFill>
                  <a:prstClr val="black"/>
                </a:solidFill>
                <a:ea typeface="MS PGothic" charset="0"/>
                <a:cs typeface="Arial"/>
                <a:sym typeface="Helvetica Light" charset="0"/>
              </a:rPr>
              <a:t>NEF </a:t>
            </a:r>
            <a:r>
              <a:rPr sz="1200" b="1" spc="-3" dirty="0">
                <a:solidFill>
                  <a:prstClr val="black"/>
                </a:solidFill>
                <a:ea typeface="MS PGothic" charset="0"/>
                <a:cs typeface="Arial"/>
                <a:sym typeface="Helvetica Light" charset="0"/>
              </a:rPr>
              <a:t>funds across all sectors </a:t>
            </a:r>
            <a:r>
              <a:rPr sz="1200" b="1" dirty="0">
                <a:solidFill>
                  <a:prstClr val="black"/>
                </a:solidFill>
                <a:ea typeface="MS PGothic" charset="0"/>
                <a:cs typeface="Arial"/>
                <a:sym typeface="Helvetica Light" charset="0"/>
              </a:rPr>
              <a:t>of the  </a:t>
            </a:r>
            <a:r>
              <a:rPr sz="1200" b="1" spc="-3" dirty="0">
                <a:solidFill>
                  <a:prstClr val="black"/>
                </a:solidFill>
                <a:ea typeface="MS PGothic" charset="0"/>
                <a:cs typeface="Arial"/>
                <a:sym typeface="Helvetica Light" charset="0"/>
              </a:rPr>
              <a:t>economy </a:t>
            </a:r>
            <a:r>
              <a:rPr sz="1200" b="1" dirty="0">
                <a:solidFill>
                  <a:prstClr val="black"/>
                </a:solidFill>
                <a:ea typeface="MS PGothic" charset="0"/>
                <a:cs typeface="Arial"/>
                <a:sym typeface="Helvetica Light" charset="0"/>
              </a:rPr>
              <a:t>from </a:t>
            </a:r>
            <a:r>
              <a:rPr sz="1200" b="1" spc="-3" dirty="0">
                <a:solidFill>
                  <a:prstClr val="black"/>
                </a:solidFill>
                <a:ea typeface="MS PGothic" charset="0"/>
                <a:cs typeface="Arial"/>
                <a:sym typeface="Helvetica Light" charset="0"/>
              </a:rPr>
              <a:t>R250</a:t>
            </a:r>
            <a:r>
              <a:rPr sz="1200" b="1" dirty="0">
                <a:solidFill>
                  <a:prstClr val="black"/>
                </a:solidFill>
                <a:ea typeface="MS PGothic" charset="0"/>
                <a:cs typeface="Arial"/>
                <a:sym typeface="Helvetica Light" charset="0"/>
              </a:rPr>
              <a:t> </a:t>
            </a:r>
            <a:r>
              <a:rPr sz="1200" b="1" spc="-3" dirty="0">
                <a:solidFill>
                  <a:prstClr val="black"/>
                </a:solidFill>
                <a:ea typeface="MS PGothic" charset="0"/>
                <a:cs typeface="Arial"/>
                <a:sym typeface="Helvetica Light" charset="0"/>
              </a:rPr>
              <a:t>000</a:t>
            </a:r>
            <a:endParaRPr sz="1200" b="1" dirty="0">
              <a:solidFill>
                <a:prstClr val="black"/>
              </a:solidFill>
              <a:ea typeface="MS PGothic" charset="0"/>
              <a:cs typeface="Arial"/>
              <a:sym typeface="Helvetica Light" charset="0"/>
            </a:endParaRPr>
          </a:p>
          <a:p>
            <a:pPr marL="357" algn="ctr" defTabSz="514348"/>
            <a:r>
              <a:rPr sz="1200" b="1" spc="-3" dirty="0">
                <a:solidFill>
                  <a:prstClr val="black"/>
                </a:solidFill>
                <a:ea typeface="MS PGothic" charset="0"/>
                <a:cs typeface="Arial"/>
                <a:sym typeface="Helvetica Light" charset="0"/>
              </a:rPr>
              <a:t>up </a:t>
            </a:r>
            <a:r>
              <a:rPr sz="1200" b="1" dirty="0">
                <a:solidFill>
                  <a:prstClr val="black"/>
                </a:solidFill>
                <a:ea typeface="MS PGothic" charset="0"/>
                <a:cs typeface="Arial"/>
                <a:sym typeface="Helvetica Light" charset="0"/>
              </a:rPr>
              <a:t>to </a:t>
            </a:r>
            <a:r>
              <a:rPr sz="1200" b="1" spc="-3" dirty="0">
                <a:solidFill>
                  <a:prstClr val="black"/>
                </a:solidFill>
                <a:ea typeface="MS PGothic" charset="0"/>
                <a:cs typeface="Arial"/>
                <a:sym typeface="Helvetica Light" charset="0"/>
              </a:rPr>
              <a:t>R75</a:t>
            </a:r>
            <a:r>
              <a:rPr sz="1200" b="1" spc="-8" dirty="0">
                <a:solidFill>
                  <a:prstClr val="black"/>
                </a:solidFill>
                <a:ea typeface="MS PGothic" charset="0"/>
                <a:cs typeface="Arial"/>
                <a:sym typeface="Helvetica Light" charset="0"/>
              </a:rPr>
              <a:t> </a:t>
            </a:r>
            <a:r>
              <a:rPr sz="1200" b="1" spc="-3" dirty="0">
                <a:solidFill>
                  <a:prstClr val="black"/>
                </a:solidFill>
                <a:ea typeface="MS PGothic" charset="0"/>
                <a:cs typeface="Arial"/>
                <a:sym typeface="Helvetica Light" charset="0"/>
              </a:rPr>
              <a:t>million</a:t>
            </a:r>
            <a:endParaRPr sz="1200" b="1" dirty="0">
              <a:solidFill>
                <a:prstClr val="black"/>
              </a:solidFill>
              <a:ea typeface="MS PGothic" charset="0"/>
              <a:cs typeface="Arial"/>
              <a:sym typeface="Helvetica Light" charset="0"/>
            </a:endParaRPr>
          </a:p>
        </p:txBody>
      </p:sp>
    </p:spTree>
    <p:extLst>
      <p:ext uri="{BB962C8B-B14F-4D97-AF65-F5344CB8AC3E}">
        <p14:creationId xmlns:p14="http://schemas.microsoft.com/office/powerpoint/2010/main" val="172132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771901" y="4839891"/>
            <a:ext cx="1600200" cy="303609"/>
          </a:xfrm>
        </p:spPr>
        <p:txBody>
          <a:bodyPr/>
          <a:lstStyle/>
          <a:p>
            <a:pPr>
              <a:defRPr/>
            </a:pPr>
            <a:fld id="{67A2A1C4-ED6F-4F79-84FB-173C6E0CAE94}" type="slidenum">
              <a:rPr lang="en-ZA">
                <a:solidFill>
                  <a:srgbClr val="FFFFFF"/>
                </a:solidFill>
              </a:rPr>
              <a:pPr>
                <a:defRPr/>
              </a:pPr>
              <a:t>20</a:t>
            </a:fld>
            <a:endParaRPr lang="en-ZA" dirty="0">
              <a:solidFill>
                <a:srgbClr val="FFFFFF"/>
              </a:solidFill>
            </a:endParaRPr>
          </a:p>
        </p:txBody>
      </p:sp>
      <p:sp>
        <p:nvSpPr>
          <p:cNvPr id="2" name="Rectangle 1">
            <a:extLst>
              <a:ext uri="{FF2B5EF4-FFF2-40B4-BE49-F238E27FC236}">
                <a16:creationId xmlns:a16="http://schemas.microsoft.com/office/drawing/2014/main" id="{2C0BC3A1-7D81-4F8F-8491-132D8FC2BF0A}"/>
              </a:ext>
            </a:extLst>
          </p:cNvPr>
          <p:cNvSpPr/>
          <p:nvPr/>
        </p:nvSpPr>
        <p:spPr>
          <a:xfrm>
            <a:off x="1060704" y="1761660"/>
            <a:ext cx="2747564" cy="1107996"/>
          </a:xfrm>
          <a:prstGeom prst="rect">
            <a:avLst/>
          </a:prstGeom>
        </p:spPr>
        <p:txBody>
          <a:bodyPr wrap="square">
            <a:spAutoFit/>
          </a:bodyPr>
          <a:lstStyle/>
          <a:p>
            <a:pPr algn="ctr" defTabSz="685800" fontAlgn="base">
              <a:spcBef>
                <a:spcPct val="0"/>
              </a:spcBef>
              <a:spcAft>
                <a:spcPct val="0"/>
              </a:spcAft>
            </a:pPr>
            <a:r>
              <a:rPr lang="en-ZA" sz="3300" b="1" dirty="0">
                <a:solidFill>
                  <a:srgbClr val="FF9900"/>
                </a:solidFill>
                <a:cs typeface="Arial" charset="0"/>
              </a:rPr>
              <a:t>THANK </a:t>
            </a:r>
          </a:p>
          <a:p>
            <a:pPr algn="ctr" defTabSz="685800" fontAlgn="base">
              <a:spcBef>
                <a:spcPct val="0"/>
              </a:spcBef>
              <a:spcAft>
                <a:spcPct val="0"/>
              </a:spcAft>
            </a:pPr>
            <a:r>
              <a:rPr lang="en-ZA" sz="3300" b="1" dirty="0">
                <a:solidFill>
                  <a:srgbClr val="FF9900"/>
                </a:solidFill>
                <a:cs typeface="Arial" charset="0"/>
              </a:rPr>
              <a:t>YOU</a:t>
            </a:r>
            <a:endParaRPr lang="en-ZA" sz="3300" dirty="0">
              <a:solidFill>
                <a:srgbClr val="000000"/>
              </a:solidFill>
              <a:cs typeface="Arial" charset="0"/>
            </a:endParaRPr>
          </a:p>
        </p:txBody>
      </p:sp>
    </p:spTree>
    <p:extLst>
      <p:ext uri="{BB962C8B-B14F-4D97-AF65-F5344CB8AC3E}">
        <p14:creationId xmlns:p14="http://schemas.microsoft.com/office/powerpoint/2010/main" val="386768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843" y="976964"/>
            <a:ext cx="6587120" cy="3531134"/>
          </a:xfrm>
        </p:spPr>
        <p:txBody>
          <a:bodyPr/>
          <a:lstStyle/>
          <a:p>
            <a:pPr marL="457200" lvl="0" indent="-457200" eaLnBrk="1" hangingPunct="1">
              <a:lnSpc>
                <a:spcPct val="90000"/>
              </a:lnSpc>
              <a:spcBef>
                <a:spcPct val="55000"/>
              </a:spcBef>
              <a:buClr>
                <a:srgbClr val="FF9933"/>
              </a:buClr>
              <a:buFont typeface="+mj-lt"/>
              <a:buAutoNum type="arabicPeriod"/>
            </a:pPr>
            <a:r>
              <a:rPr lang="en-US" sz="1600" dirty="0">
                <a:solidFill>
                  <a:srgbClr val="000000"/>
                </a:solidFill>
                <a:cs typeface="+mn-cs"/>
              </a:rPr>
              <a:t>To provide finance to business ventures established and managed by black people</a:t>
            </a:r>
          </a:p>
          <a:p>
            <a:pPr marL="457200" lvl="0" indent="-457200" eaLnBrk="1" hangingPunct="1">
              <a:lnSpc>
                <a:spcPct val="90000"/>
              </a:lnSpc>
              <a:spcBef>
                <a:spcPct val="55000"/>
              </a:spcBef>
              <a:buClr>
                <a:srgbClr val="FF9933"/>
              </a:buClr>
              <a:buFont typeface="+mj-lt"/>
              <a:buAutoNum type="arabicPeriod"/>
            </a:pPr>
            <a:r>
              <a:rPr lang="en-US" sz="1600" dirty="0">
                <a:solidFill>
                  <a:srgbClr val="000000"/>
                </a:solidFill>
                <a:cs typeface="+mn-cs"/>
              </a:rPr>
              <a:t>Invest in black empowered businesses that have high employment creating opportunities</a:t>
            </a:r>
          </a:p>
          <a:p>
            <a:pPr marL="457200" lvl="0" indent="-457200" eaLnBrk="1" hangingPunct="1">
              <a:lnSpc>
                <a:spcPct val="90000"/>
              </a:lnSpc>
              <a:spcBef>
                <a:spcPct val="55000"/>
              </a:spcBef>
              <a:buClr>
                <a:srgbClr val="FF9933"/>
              </a:buClr>
              <a:buFont typeface="+mj-lt"/>
              <a:buAutoNum type="arabicPeriod"/>
            </a:pPr>
            <a:r>
              <a:rPr lang="en-US" sz="1600" dirty="0">
                <a:solidFill>
                  <a:srgbClr val="000000"/>
                </a:solidFill>
                <a:cs typeface="+mn-cs"/>
              </a:rPr>
              <a:t>Support the participation of black women and youth in the economy</a:t>
            </a:r>
          </a:p>
          <a:p>
            <a:pPr marL="457200" lvl="0" indent="-457200" eaLnBrk="1" hangingPunct="1">
              <a:lnSpc>
                <a:spcPct val="90000"/>
              </a:lnSpc>
              <a:spcBef>
                <a:spcPct val="55000"/>
              </a:spcBef>
              <a:buClr>
                <a:srgbClr val="FF9933"/>
              </a:buClr>
              <a:buFont typeface="+mj-lt"/>
              <a:buAutoNum type="arabicPeriod"/>
            </a:pPr>
            <a:r>
              <a:rPr lang="en-US" sz="1600" dirty="0">
                <a:solidFill>
                  <a:srgbClr val="000000"/>
                </a:solidFill>
                <a:cs typeface="+mn-cs"/>
              </a:rPr>
              <a:t>Maximise support for township and rural economies</a:t>
            </a:r>
          </a:p>
          <a:p>
            <a:pPr marL="457200" lvl="0" indent="-457200" eaLnBrk="1" hangingPunct="1">
              <a:lnSpc>
                <a:spcPct val="90000"/>
              </a:lnSpc>
              <a:spcBef>
                <a:spcPct val="55000"/>
              </a:spcBef>
              <a:buClr>
                <a:srgbClr val="FF9933"/>
              </a:buClr>
              <a:buFont typeface="+mj-lt"/>
              <a:buAutoNum type="arabicPeriod"/>
            </a:pPr>
            <a:r>
              <a:rPr lang="en-US" sz="1600" dirty="0">
                <a:solidFill>
                  <a:srgbClr val="000000"/>
                </a:solidFill>
                <a:cs typeface="+mn-cs"/>
              </a:rPr>
              <a:t>Facilitate investment across all provinces in South Africa</a:t>
            </a:r>
          </a:p>
          <a:p>
            <a:pPr marL="457200" lvl="0" indent="-457200" eaLnBrk="1" hangingPunct="1">
              <a:lnSpc>
                <a:spcPct val="90000"/>
              </a:lnSpc>
              <a:spcBef>
                <a:spcPct val="55000"/>
              </a:spcBef>
              <a:buClr>
                <a:srgbClr val="FF9933"/>
              </a:buClr>
              <a:buFont typeface="+mj-lt"/>
              <a:buAutoNum type="arabicPeriod"/>
            </a:pPr>
            <a:r>
              <a:rPr lang="en-US" sz="1600" dirty="0">
                <a:solidFill>
                  <a:srgbClr val="000000"/>
                </a:solidFill>
                <a:cs typeface="+mn-cs"/>
              </a:rPr>
              <a:t>Advance black economic empowerment through commercially sustainable enterprises</a:t>
            </a:r>
          </a:p>
          <a:p>
            <a:pPr marL="457200" lvl="0" indent="-457200" eaLnBrk="1" hangingPunct="1">
              <a:lnSpc>
                <a:spcPct val="90000"/>
              </a:lnSpc>
              <a:spcBef>
                <a:spcPct val="55000"/>
              </a:spcBef>
              <a:buClr>
                <a:srgbClr val="FF9933"/>
              </a:buClr>
              <a:buFont typeface="+mj-lt"/>
              <a:buAutoNum type="arabicPeriod"/>
            </a:pPr>
            <a:r>
              <a:rPr lang="en-US" sz="1600" dirty="0">
                <a:solidFill>
                  <a:srgbClr val="000000"/>
                </a:solidFill>
                <a:cs typeface="+mn-cs"/>
              </a:rPr>
              <a:t>Establish the NEF as a financially sustainable DFI in South Africa</a:t>
            </a:r>
          </a:p>
          <a:p>
            <a:endParaRPr lang="en-US" dirty="0"/>
          </a:p>
        </p:txBody>
      </p:sp>
      <p:sp>
        <p:nvSpPr>
          <p:cNvPr id="3" name="Title 2"/>
          <p:cNvSpPr>
            <a:spLocks noGrp="1"/>
          </p:cNvSpPr>
          <p:nvPr>
            <p:ph type="title"/>
          </p:nvPr>
        </p:nvSpPr>
        <p:spPr/>
        <p:txBody>
          <a:bodyPr/>
          <a:lstStyle/>
          <a:p>
            <a:r>
              <a:rPr lang="en-ZA" sz="2000" dirty="0"/>
              <a:t>The NEF’s strategic outcome-oriented goals</a:t>
            </a:r>
            <a:endParaRPr lang="en-US" dirty="0"/>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3</a:t>
            </a:fld>
            <a:endParaRPr lang="en-ZA" altLang="en-US"/>
          </a:p>
        </p:txBody>
      </p:sp>
    </p:spTree>
    <p:extLst>
      <p:ext uri="{BB962C8B-B14F-4D97-AF65-F5344CB8AC3E}">
        <p14:creationId xmlns:p14="http://schemas.microsoft.com/office/powerpoint/2010/main" val="288166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97179" y="95047"/>
            <a:ext cx="7852410" cy="298028"/>
          </a:xfrm>
          <a:prstGeom prst="rect">
            <a:avLst/>
          </a:prstGeom>
          <a:noFill/>
          <a:ln w="9525">
            <a:noFill/>
            <a:miter lim="800000"/>
            <a:headEnd/>
            <a:tailEnd/>
          </a:ln>
        </p:spPr>
        <p:txBody>
          <a:bodyPr vert="horz" wrap="square" lIns="36320" tIns="18188" rIns="36320" bIns="18188" numCol="1" anchor="ctr" anchorCtr="0" compatLnSpc="1">
            <a:prstTxWarp prst="textNoShape">
              <a:avLst/>
            </a:prstTxWarp>
          </a:bodyPr>
          <a:lstStyle>
            <a:lvl1pPr algn="l" rtl="0" eaLnBrk="0" fontAlgn="base" hangingPunct="0">
              <a:spcBef>
                <a:spcPct val="0"/>
              </a:spcBef>
              <a:spcAft>
                <a:spcPct val="0"/>
              </a:spcAft>
              <a:defRPr sz="3200" b="1">
                <a:solidFill>
                  <a:srgbClr val="FF9900"/>
                </a:solidFill>
                <a:latin typeface="+mj-lt"/>
                <a:ea typeface="+mj-ea"/>
                <a:cs typeface="+mj-cs"/>
              </a:defRPr>
            </a:lvl1pPr>
            <a:lvl2pPr algn="l" rtl="0" eaLnBrk="0" fontAlgn="base" hangingPunct="0">
              <a:spcBef>
                <a:spcPct val="0"/>
              </a:spcBef>
              <a:spcAft>
                <a:spcPct val="0"/>
              </a:spcAft>
              <a:defRPr sz="3200" b="1">
                <a:solidFill>
                  <a:srgbClr val="FF9900"/>
                </a:solidFill>
                <a:latin typeface="Arial Narrow" pitchFamily="34" charset="0"/>
              </a:defRPr>
            </a:lvl2pPr>
            <a:lvl3pPr algn="l" rtl="0" eaLnBrk="0" fontAlgn="base" hangingPunct="0">
              <a:spcBef>
                <a:spcPct val="0"/>
              </a:spcBef>
              <a:spcAft>
                <a:spcPct val="0"/>
              </a:spcAft>
              <a:defRPr sz="3200" b="1">
                <a:solidFill>
                  <a:srgbClr val="FF9900"/>
                </a:solidFill>
                <a:latin typeface="Arial Narrow" pitchFamily="34" charset="0"/>
              </a:defRPr>
            </a:lvl3pPr>
            <a:lvl4pPr algn="l" rtl="0" eaLnBrk="0" fontAlgn="base" hangingPunct="0">
              <a:spcBef>
                <a:spcPct val="0"/>
              </a:spcBef>
              <a:spcAft>
                <a:spcPct val="0"/>
              </a:spcAft>
              <a:defRPr sz="3200" b="1">
                <a:solidFill>
                  <a:srgbClr val="FF9900"/>
                </a:solidFill>
                <a:latin typeface="Arial Narrow" pitchFamily="34" charset="0"/>
              </a:defRPr>
            </a:lvl4pPr>
            <a:lvl5pPr algn="l" rtl="0" eaLnBrk="0" fontAlgn="base" hangingPunct="0">
              <a:spcBef>
                <a:spcPct val="0"/>
              </a:spcBef>
              <a:spcAft>
                <a:spcPct val="0"/>
              </a:spcAft>
              <a:defRPr sz="3200" b="1">
                <a:solidFill>
                  <a:srgbClr val="FF9900"/>
                </a:solidFill>
                <a:latin typeface="Arial Narrow" pitchFamily="34" charset="0"/>
              </a:defRPr>
            </a:lvl5pPr>
            <a:lvl6pPr marL="450370" algn="l" rtl="0" fontAlgn="base">
              <a:spcBef>
                <a:spcPct val="0"/>
              </a:spcBef>
              <a:spcAft>
                <a:spcPct val="0"/>
              </a:spcAft>
              <a:defRPr sz="3200" b="1">
                <a:solidFill>
                  <a:srgbClr val="FF9900"/>
                </a:solidFill>
                <a:latin typeface="Arial Narrow" pitchFamily="34" charset="0"/>
              </a:defRPr>
            </a:lvl6pPr>
            <a:lvl7pPr marL="900726" algn="l" rtl="0" fontAlgn="base">
              <a:spcBef>
                <a:spcPct val="0"/>
              </a:spcBef>
              <a:spcAft>
                <a:spcPct val="0"/>
              </a:spcAft>
              <a:defRPr sz="3200" b="1">
                <a:solidFill>
                  <a:srgbClr val="FF9900"/>
                </a:solidFill>
                <a:latin typeface="Arial Narrow" pitchFamily="34" charset="0"/>
              </a:defRPr>
            </a:lvl7pPr>
            <a:lvl8pPr marL="1351135" algn="l" rtl="0" fontAlgn="base">
              <a:spcBef>
                <a:spcPct val="0"/>
              </a:spcBef>
              <a:spcAft>
                <a:spcPct val="0"/>
              </a:spcAft>
              <a:defRPr sz="3200" b="1">
                <a:solidFill>
                  <a:srgbClr val="FF9900"/>
                </a:solidFill>
                <a:latin typeface="Arial Narrow" pitchFamily="34" charset="0"/>
              </a:defRPr>
            </a:lvl8pPr>
            <a:lvl9pPr marL="1801498" algn="l" rtl="0" fontAlgn="base">
              <a:spcBef>
                <a:spcPct val="0"/>
              </a:spcBef>
              <a:spcAft>
                <a:spcPct val="0"/>
              </a:spcAft>
              <a:defRPr sz="3200" b="1">
                <a:solidFill>
                  <a:srgbClr val="FF9900"/>
                </a:solidFill>
                <a:latin typeface="Arial Narrow" pitchFamily="34" charset="0"/>
              </a:defRPr>
            </a:lvl9pPr>
          </a:lstStyle>
          <a:p>
            <a:pPr marL="9525" defTabSz="514348">
              <a:spcBef>
                <a:spcPts val="71"/>
              </a:spcBef>
              <a:defRPr/>
            </a:pPr>
            <a:r>
              <a:rPr lang="en-ZA" sz="2100" spc="-4" dirty="0">
                <a:latin typeface="Arial"/>
                <a:sym typeface="Helvetica Light" charset="0"/>
              </a:rPr>
              <a:t>Life to date performance milestones</a:t>
            </a:r>
          </a:p>
        </p:txBody>
      </p:sp>
      <p:sp>
        <p:nvSpPr>
          <p:cNvPr id="6" name="Slide Number Placeholder 3">
            <a:extLst>
              <a:ext uri="{FF2B5EF4-FFF2-40B4-BE49-F238E27FC236}">
                <a16:creationId xmlns:a16="http://schemas.microsoft.com/office/drawing/2014/main" id="{40D72197-0371-4591-A5B4-DBC5FA614221}"/>
              </a:ext>
            </a:extLst>
          </p:cNvPr>
          <p:cNvSpPr>
            <a:spLocks noGrp="1"/>
          </p:cNvSpPr>
          <p:nvPr>
            <p:ph type="sldNum" sz="quarter" idx="10"/>
          </p:nvPr>
        </p:nvSpPr>
        <p:spPr>
          <a:xfrm>
            <a:off x="4671394" y="4923104"/>
            <a:ext cx="864097" cy="303609"/>
          </a:xfrm>
        </p:spPr>
        <p:txBody>
          <a:bodyPr/>
          <a:lstStyle/>
          <a:p>
            <a:pPr defTabSz="514348" fontAlgn="base">
              <a:spcBef>
                <a:spcPct val="0"/>
              </a:spcBef>
              <a:spcAft>
                <a:spcPct val="0"/>
              </a:spcAft>
              <a:defRPr/>
            </a:pPr>
            <a:fld id="{E922D475-2A9E-40F8-8F7D-EAE38CBE7CC5}" type="slidenum">
              <a:rPr lang="en-ZA" sz="1050">
                <a:ea typeface="MS PGothic" charset="0"/>
                <a:sym typeface="Helvetica Light"/>
              </a:rPr>
              <a:pPr defTabSz="514348" fontAlgn="base">
                <a:spcBef>
                  <a:spcPct val="0"/>
                </a:spcBef>
                <a:spcAft>
                  <a:spcPct val="0"/>
                </a:spcAft>
                <a:defRPr/>
              </a:pPr>
              <a:t>4</a:t>
            </a:fld>
            <a:endParaRPr lang="en-ZA" sz="1050" dirty="0">
              <a:ea typeface="MS PGothic" charset="0"/>
              <a:sym typeface="Helvetica Light"/>
            </a:endParaRPr>
          </a:p>
        </p:txBody>
      </p:sp>
      <p:pic>
        <p:nvPicPr>
          <p:cNvPr id="2" name="Picture 1"/>
          <p:cNvPicPr>
            <a:picLocks noChangeAspect="1"/>
          </p:cNvPicPr>
          <p:nvPr/>
        </p:nvPicPr>
        <p:blipFill>
          <a:blip r:embed="rId2"/>
          <a:stretch>
            <a:fillRect/>
          </a:stretch>
        </p:blipFill>
        <p:spPr>
          <a:xfrm>
            <a:off x="373074" y="393075"/>
            <a:ext cx="6783257" cy="4215870"/>
          </a:xfrm>
          <a:prstGeom prst="rect">
            <a:avLst/>
          </a:prstGeom>
        </p:spPr>
      </p:pic>
    </p:spTree>
    <p:extLst>
      <p:ext uri="{BB962C8B-B14F-4D97-AF65-F5344CB8AC3E}">
        <p14:creationId xmlns:p14="http://schemas.microsoft.com/office/powerpoint/2010/main" val="278664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a:extLst>
              <a:ext uri="{FF2B5EF4-FFF2-40B4-BE49-F238E27FC236}">
                <a16:creationId xmlns:a16="http://schemas.microsoft.com/office/drawing/2014/main" id="{69376B1D-14CE-4AC9-8286-607E7FFB9CF1}"/>
              </a:ext>
            </a:extLst>
          </p:cNvPr>
          <p:cNvSpPr>
            <a:spLocks/>
          </p:cNvSpPr>
          <p:nvPr/>
        </p:nvSpPr>
        <p:spPr bwMode="auto">
          <a:xfrm>
            <a:off x="1216670" y="79530"/>
            <a:ext cx="6684709" cy="5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90" tIns="36947" rIns="73890" bIns="36947" anchor="ctr"/>
          <a:lstStyle>
            <a:lvl1pPr algn="ctr" defTabSz="-13869988" eaLnBrk="0" hangingPunct="0">
              <a:defRPr sz="2400">
                <a:solidFill>
                  <a:schemeClr val="tx1"/>
                </a:solidFill>
                <a:latin typeface="Arial" pitchFamily="34" charset="0"/>
                <a:ea typeface="ヒラギノ角ゴ Pro W3"/>
                <a:cs typeface="ヒラギノ角ゴ Pro W3"/>
              </a:defRPr>
            </a:lvl1pPr>
            <a:lvl2pPr marL="742950" indent="-285750" algn="ctr" defTabSz="-13869988" eaLnBrk="0" hangingPunct="0">
              <a:defRPr sz="2400">
                <a:solidFill>
                  <a:schemeClr val="tx1"/>
                </a:solidFill>
                <a:latin typeface="Arial" pitchFamily="34" charset="0"/>
                <a:ea typeface="ヒラギノ角ゴ Pro W3"/>
                <a:cs typeface="ヒラギノ角ゴ Pro W3"/>
              </a:defRPr>
            </a:lvl2pPr>
            <a:lvl3pPr marL="1143000" indent="-228600" algn="ctr" defTabSz="-13869988" eaLnBrk="0" hangingPunct="0">
              <a:defRPr sz="2400">
                <a:solidFill>
                  <a:schemeClr val="tx1"/>
                </a:solidFill>
                <a:latin typeface="Arial" pitchFamily="34" charset="0"/>
                <a:ea typeface="ヒラギノ角ゴ Pro W3"/>
                <a:cs typeface="ヒラギノ角ゴ Pro W3"/>
              </a:defRPr>
            </a:lvl3pPr>
            <a:lvl4pPr marL="1600200" indent="-228600" algn="ctr" defTabSz="-13869988" eaLnBrk="0" hangingPunct="0">
              <a:defRPr sz="2400">
                <a:solidFill>
                  <a:schemeClr val="tx1"/>
                </a:solidFill>
                <a:latin typeface="Arial" pitchFamily="34" charset="0"/>
                <a:ea typeface="ヒラギノ角ゴ Pro W3"/>
                <a:cs typeface="ヒラギノ角ゴ Pro W3"/>
              </a:defRPr>
            </a:lvl4pPr>
            <a:lvl5pPr marL="2057400" indent="-228600" algn="ctr" defTabSz="-13869988" eaLnBrk="0" hangingPunct="0">
              <a:defRPr sz="2400">
                <a:solidFill>
                  <a:schemeClr val="tx1"/>
                </a:solidFill>
                <a:latin typeface="Arial" pitchFamily="34" charset="0"/>
                <a:ea typeface="ヒラギノ角ゴ Pro W3"/>
                <a:cs typeface="ヒラギノ角ゴ Pro W3"/>
              </a:defRPr>
            </a:lvl5pPr>
            <a:lvl6pPr marL="2514600" indent="-228600" algn="ctr" defTabSz="-13869988"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algn="ctr" defTabSz="-13869988"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algn="ctr" defTabSz="-13869988"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algn="ctr" defTabSz="-13869988"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defTabSz="-7313992" fontAlgn="base">
              <a:spcBef>
                <a:spcPct val="0"/>
              </a:spcBef>
              <a:spcAft>
                <a:spcPct val="0"/>
              </a:spcAft>
              <a:defRPr/>
            </a:pPr>
            <a:endParaRPr lang="en-US" altLang="en-US" b="1" dirty="0">
              <a:solidFill>
                <a:srgbClr val="EF9439"/>
              </a:solidFill>
              <a:latin typeface="Arial Narrow" pitchFamily="34" charset="0"/>
              <a:cs typeface="Arial" pitchFamily="34" charset="0"/>
              <a:sym typeface="Helvetica Light"/>
            </a:endParaRPr>
          </a:p>
        </p:txBody>
      </p:sp>
      <p:sp>
        <p:nvSpPr>
          <p:cNvPr id="35888" name="Rectangle 21">
            <a:extLst>
              <a:ext uri="{FF2B5EF4-FFF2-40B4-BE49-F238E27FC236}">
                <a16:creationId xmlns:a16="http://schemas.microsoft.com/office/drawing/2014/main" id="{318277F0-CDCD-4E4B-82DC-445DE5A76C69}"/>
              </a:ext>
            </a:extLst>
          </p:cNvPr>
          <p:cNvSpPr>
            <a:spLocks noChangeArrowheads="1"/>
          </p:cNvSpPr>
          <p:nvPr/>
        </p:nvSpPr>
        <p:spPr bwMode="auto">
          <a:xfrm>
            <a:off x="4236300" y="4940071"/>
            <a:ext cx="671401" cy="20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09" tIns="34255" rIns="68509" bIns="34255"/>
          <a:lstStyle>
            <a:lvl1pPr algn="ctr" eaLnBrk="0" hangingPunct="0">
              <a:defRPr sz="2400">
                <a:solidFill>
                  <a:schemeClr val="tx1"/>
                </a:solidFill>
                <a:latin typeface="Arial" pitchFamily="34" charset="0"/>
                <a:ea typeface="ヒラギノ角ゴ Pro W3"/>
                <a:cs typeface="ヒラギノ角ゴ Pro W3"/>
              </a:defRPr>
            </a:lvl1pPr>
            <a:lvl2pPr marL="742950" indent="-285750" algn="ctr" eaLnBrk="0" hangingPunct="0">
              <a:defRPr sz="2400">
                <a:solidFill>
                  <a:schemeClr val="tx1"/>
                </a:solidFill>
                <a:latin typeface="Arial" pitchFamily="34" charset="0"/>
                <a:ea typeface="ヒラギノ角ゴ Pro W3"/>
                <a:cs typeface="ヒラギノ角ゴ Pro W3"/>
              </a:defRPr>
            </a:lvl2pPr>
            <a:lvl3pPr marL="1143000" indent="-228600" algn="ctr" eaLnBrk="0" hangingPunct="0">
              <a:defRPr sz="2400">
                <a:solidFill>
                  <a:schemeClr val="tx1"/>
                </a:solidFill>
                <a:latin typeface="Arial" pitchFamily="34" charset="0"/>
                <a:ea typeface="ヒラギノ角ゴ Pro W3"/>
                <a:cs typeface="ヒラギノ角ゴ Pro W3"/>
              </a:defRPr>
            </a:lvl3pPr>
            <a:lvl4pPr marL="1600200" indent="-228600" algn="ctr" eaLnBrk="0" hangingPunct="0">
              <a:defRPr sz="2400">
                <a:solidFill>
                  <a:schemeClr val="tx1"/>
                </a:solidFill>
                <a:latin typeface="Arial" pitchFamily="34" charset="0"/>
                <a:ea typeface="ヒラギノ角ゴ Pro W3"/>
                <a:cs typeface="ヒラギノ角ゴ Pro W3"/>
              </a:defRPr>
            </a:lvl4pPr>
            <a:lvl5pPr marL="2057400" indent="-228600" algn="ctr" eaLnBrk="0" hangingPunct="0">
              <a:defRPr sz="24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defTabSz="685061" fontAlgn="base">
              <a:spcBef>
                <a:spcPct val="0"/>
              </a:spcBef>
              <a:spcAft>
                <a:spcPct val="0"/>
              </a:spcAft>
              <a:defRPr/>
            </a:pPr>
            <a:endParaRPr lang="en-US" altLang="en-US" sz="750" dirty="0">
              <a:solidFill>
                <a:srgbClr val="FFFFFF"/>
              </a:solidFill>
              <a:sym typeface="Helvetica Light"/>
            </a:endParaRPr>
          </a:p>
        </p:txBody>
      </p:sp>
      <p:sp>
        <p:nvSpPr>
          <p:cNvPr id="21" name="Rectangle 2">
            <a:extLst>
              <a:ext uri="{FF2B5EF4-FFF2-40B4-BE49-F238E27FC236}">
                <a16:creationId xmlns:a16="http://schemas.microsoft.com/office/drawing/2014/main" id="{D1269A3F-562F-4AC4-A5D7-B04A7A6F3B24}"/>
              </a:ext>
            </a:extLst>
          </p:cNvPr>
          <p:cNvSpPr>
            <a:spLocks noChangeArrowheads="1"/>
          </p:cNvSpPr>
          <p:nvPr/>
        </p:nvSpPr>
        <p:spPr bwMode="auto">
          <a:xfrm>
            <a:off x="10923" y="99472"/>
            <a:ext cx="7093661" cy="4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98" tIns="34250" rIns="68498" bIns="34250" anchor="ctr"/>
          <a:lstStyle>
            <a:lvl1pPr algn="ctr" eaLnBrk="0" hangingPunct="0">
              <a:defRPr sz="2400">
                <a:solidFill>
                  <a:schemeClr val="tx1"/>
                </a:solidFill>
                <a:latin typeface="Arial" pitchFamily="34" charset="0"/>
                <a:ea typeface="ヒラギノ角ゴ Pro W3"/>
                <a:cs typeface="ヒラギノ角ゴ Pro W3"/>
              </a:defRPr>
            </a:lvl1pPr>
            <a:lvl2pPr marL="742950" indent="-285750" algn="ctr" eaLnBrk="0" hangingPunct="0">
              <a:defRPr sz="2400">
                <a:solidFill>
                  <a:schemeClr val="tx1"/>
                </a:solidFill>
                <a:latin typeface="Arial" pitchFamily="34" charset="0"/>
                <a:ea typeface="ヒラギノ角ゴ Pro W3"/>
                <a:cs typeface="ヒラギノ角ゴ Pro W3"/>
              </a:defRPr>
            </a:lvl2pPr>
            <a:lvl3pPr marL="1143000" indent="-228600" algn="ctr" eaLnBrk="0" hangingPunct="0">
              <a:defRPr sz="2400">
                <a:solidFill>
                  <a:schemeClr val="tx1"/>
                </a:solidFill>
                <a:latin typeface="Arial" pitchFamily="34" charset="0"/>
                <a:ea typeface="ヒラギノ角ゴ Pro W3"/>
                <a:cs typeface="ヒラギノ角ゴ Pro W3"/>
              </a:defRPr>
            </a:lvl3pPr>
            <a:lvl4pPr marL="1600200" indent="-228600" algn="ctr" eaLnBrk="0" hangingPunct="0">
              <a:defRPr sz="2400">
                <a:solidFill>
                  <a:schemeClr val="tx1"/>
                </a:solidFill>
                <a:latin typeface="Arial" pitchFamily="34" charset="0"/>
                <a:ea typeface="ヒラギノ角ゴ Pro W3"/>
                <a:cs typeface="ヒラギノ角ゴ Pro W3"/>
              </a:defRPr>
            </a:lvl4pPr>
            <a:lvl5pPr marL="2057400" indent="-228600" algn="ctr" eaLnBrk="0" hangingPunct="0">
              <a:defRPr sz="24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9524" algn="l" defTabSz="685061">
              <a:defRPr/>
            </a:pPr>
            <a:r>
              <a:rPr lang="en-US" altLang="en-US" sz="2100" b="1" kern="0" spc="-23" dirty="0">
                <a:solidFill>
                  <a:srgbClr val="FF9933"/>
                </a:solidFill>
                <a:latin typeface="Arial"/>
                <a:cs typeface="Arial"/>
                <a:sym typeface="Helvetica Light"/>
              </a:rPr>
              <a:t>NEF Investment Funds  </a:t>
            </a:r>
          </a:p>
        </p:txBody>
      </p:sp>
      <p:graphicFrame>
        <p:nvGraphicFramePr>
          <p:cNvPr id="8" name="object 3">
            <a:extLst>
              <a:ext uri="{FF2B5EF4-FFF2-40B4-BE49-F238E27FC236}">
                <a16:creationId xmlns:a16="http://schemas.microsoft.com/office/drawing/2014/main" id="{A829126C-4E35-437D-8739-C099567D9C67}"/>
              </a:ext>
            </a:extLst>
          </p:cNvPr>
          <p:cNvGraphicFramePr>
            <a:graphicFrameLocks noGrp="1"/>
          </p:cNvGraphicFramePr>
          <p:nvPr>
            <p:extLst>
              <p:ext uri="{D42A27DB-BD31-4B8C-83A1-F6EECF244321}">
                <p14:modId xmlns:p14="http://schemas.microsoft.com/office/powerpoint/2010/main" val="2527321525"/>
              </p:ext>
            </p:extLst>
          </p:nvPr>
        </p:nvGraphicFramePr>
        <p:xfrm>
          <a:off x="105508" y="555352"/>
          <a:ext cx="8577777" cy="3901866"/>
        </p:xfrm>
        <a:graphic>
          <a:graphicData uri="http://schemas.openxmlformats.org/drawingml/2006/table">
            <a:tbl>
              <a:tblPr firstRow="1" bandRow="1">
                <a:tableStyleId>{2D5ABB26-0587-4C30-8999-92F81FD0307C}</a:tableStyleId>
              </a:tblPr>
              <a:tblGrid>
                <a:gridCol w="666957">
                  <a:extLst>
                    <a:ext uri="{9D8B030D-6E8A-4147-A177-3AD203B41FA5}">
                      <a16:colId xmlns:a16="http://schemas.microsoft.com/office/drawing/2014/main" val="20000"/>
                    </a:ext>
                  </a:extLst>
                </a:gridCol>
                <a:gridCol w="1582289">
                  <a:extLst>
                    <a:ext uri="{9D8B030D-6E8A-4147-A177-3AD203B41FA5}">
                      <a16:colId xmlns:a16="http://schemas.microsoft.com/office/drawing/2014/main" val="20002"/>
                    </a:ext>
                  </a:extLst>
                </a:gridCol>
                <a:gridCol w="1582291">
                  <a:extLst>
                    <a:ext uri="{9D8B030D-6E8A-4147-A177-3AD203B41FA5}">
                      <a16:colId xmlns:a16="http://schemas.microsoft.com/office/drawing/2014/main" val="20003"/>
                    </a:ext>
                  </a:extLst>
                </a:gridCol>
                <a:gridCol w="1582291">
                  <a:extLst>
                    <a:ext uri="{9D8B030D-6E8A-4147-A177-3AD203B41FA5}">
                      <a16:colId xmlns:a16="http://schemas.microsoft.com/office/drawing/2014/main" val="3028218692"/>
                    </a:ext>
                  </a:extLst>
                </a:gridCol>
                <a:gridCol w="1814406">
                  <a:extLst>
                    <a:ext uri="{9D8B030D-6E8A-4147-A177-3AD203B41FA5}">
                      <a16:colId xmlns:a16="http://schemas.microsoft.com/office/drawing/2014/main" val="20004"/>
                    </a:ext>
                  </a:extLst>
                </a:gridCol>
                <a:gridCol w="1349543">
                  <a:extLst>
                    <a:ext uri="{9D8B030D-6E8A-4147-A177-3AD203B41FA5}">
                      <a16:colId xmlns:a16="http://schemas.microsoft.com/office/drawing/2014/main" val="20005"/>
                    </a:ext>
                  </a:extLst>
                </a:gridCol>
              </a:tblGrid>
              <a:tr h="570924">
                <a:tc>
                  <a:txBody>
                    <a:bodyPr/>
                    <a:lstStyle/>
                    <a:p>
                      <a:pPr>
                        <a:lnSpc>
                          <a:spcPct val="100000"/>
                        </a:lnSpc>
                      </a:pPr>
                      <a:endParaRPr sz="1100" dirty="0">
                        <a:latin typeface="+mn-lt"/>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algn="ctr">
                        <a:lnSpc>
                          <a:spcPct val="100000"/>
                        </a:lnSpc>
                        <a:spcBef>
                          <a:spcPts val="30"/>
                        </a:spcBef>
                      </a:pPr>
                      <a:endParaRPr sz="1100" dirty="0">
                        <a:latin typeface="+mn-lt"/>
                        <a:cs typeface="Times New Roman"/>
                      </a:endParaRPr>
                    </a:p>
                    <a:p>
                      <a:pPr marL="41275" algn="ctr">
                        <a:lnSpc>
                          <a:spcPct val="100000"/>
                        </a:lnSpc>
                      </a:pPr>
                      <a:r>
                        <a:rPr sz="1100" b="1" dirty="0">
                          <a:latin typeface="+mn-lt"/>
                          <a:cs typeface="Arial"/>
                        </a:rPr>
                        <a:t>uMnotho</a:t>
                      </a:r>
                      <a:endParaRPr sz="1100" dirty="0">
                        <a:latin typeface="+mn-lt"/>
                        <a:cs typeface="Arial"/>
                      </a:endParaRPr>
                    </a:p>
                  </a:txBody>
                  <a:tcPr marL="0" marR="0" marT="25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algn="ctr">
                        <a:lnSpc>
                          <a:spcPct val="100000"/>
                        </a:lnSpc>
                        <a:spcBef>
                          <a:spcPts val="30"/>
                        </a:spcBef>
                      </a:pPr>
                      <a:endParaRPr sz="1100" dirty="0">
                        <a:latin typeface="+mn-lt"/>
                        <a:cs typeface="Times New Roman"/>
                      </a:endParaRPr>
                    </a:p>
                    <a:p>
                      <a:pPr marL="41910" algn="ctr">
                        <a:lnSpc>
                          <a:spcPct val="100000"/>
                        </a:lnSpc>
                      </a:pPr>
                      <a:r>
                        <a:rPr sz="1100" b="1" dirty="0">
                          <a:latin typeface="+mn-lt"/>
                          <a:cs typeface="Arial"/>
                        </a:rPr>
                        <a:t>iMbewu</a:t>
                      </a:r>
                      <a:endParaRPr sz="1100" dirty="0">
                        <a:latin typeface="+mn-lt"/>
                        <a:cs typeface="Arial"/>
                      </a:endParaRPr>
                    </a:p>
                  </a:txBody>
                  <a:tcPr marL="0" marR="0" marT="25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marL="41275" marR="250190" algn="ctr">
                        <a:lnSpc>
                          <a:spcPct val="100000"/>
                        </a:lnSpc>
                        <a:spcBef>
                          <a:spcPts val="0"/>
                        </a:spcBef>
                      </a:pPr>
                      <a:r>
                        <a:rPr sz="1100" b="1" spc="-5" dirty="0">
                          <a:latin typeface="+mn-lt"/>
                          <a:cs typeface="Arial"/>
                        </a:rPr>
                        <a:t>Strategic</a:t>
                      </a:r>
                      <a:r>
                        <a:rPr sz="1100" b="1" spc="-85" dirty="0">
                          <a:latin typeface="+mn-lt"/>
                          <a:cs typeface="Arial"/>
                        </a:rPr>
                        <a:t> </a:t>
                      </a:r>
                      <a:endParaRPr lang="en-ZA" sz="1100" b="1" spc="-85" dirty="0">
                        <a:latin typeface="+mn-lt"/>
                        <a:cs typeface="Arial"/>
                      </a:endParaRPr>
                    </a:p>
                    <a:p>
                      <a:pPr marL="41275" marR="250190" algn="ctr">
                        <a:lnSpc>
                          <a:spcPct val="100000"/>
                        </a:lnSpc>
                        <a:spcBef>
                          <a:spcPts val="0"/>
                        </a:spcBef>
                      </a:pPr>
                      <a:r>
                        <a:rPr sz="1100" b="1" spc="-5" dirty="0">
                          <a:latin typeface="+mn-lt"/>
                          <a:cs typeface="Arial"/>
                        </a:rPr>
                        <a:t>Projects  </a:t>
                      </a:r>
                      <a:endParaRPr lang="en-ZA" sz="1100" b="1" spc="-5" dirty="0">
                        <a:latin typeface="+mn-lt"/>
                        <a:cs typeface="Arial"/>
                      </a:endParaRPr>
                    </a:p>
                    <a:p>
                      <a:pPr marL="41275" marR="250190" algn="ctr">
                        <a:lnSpc>
                          <a:spcPct val="100000"/>
                        </a:lnSpc>
                        <a:spcBef>
                          <a:spcPts val="0"/>
                        </a:spcBef>
                      </a:pPr>
                      <a:r>
                        <a:rPr sz="1100" b="1" spc="-5" dirty="0">
                          <a:latin typeface="+mn-lt"/>
                          <a:cs typeface="Arial"/>
                        </a:rPr>
                        <a:t>Fund</a:t>
                      </a:r>
                      <a:endParaRPr sz="1100" dirty="0">
                        <a:latin typeface="+mn-lt"/>
                        <a:cs typeface="Arial"/>
                      </a:endParaRPr>
                    </a:p>
                  </a:txBody>
                  <a:tcPr marL="0" marR="0" marT="565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marL="40640" algn="ctr">
                        <a:lnSpc>
                          <a:spcPct val="100000"/>
                        </a:lnSpc>
                        <a:spcBef>
                          <a:spcPts val="40"/>
                        </a:spcBef>
                      </a:pPr>
                      <a:r>
                        <a:rPr sz="1100" b="1" spc="-5" dirty="0">
                          <a:latin typeface="+mn-lt"/>
                          <a:cs typeface="Arial"/>
                        </a:rPr>
                        <a:t>Rural and</a:t>
                      </a:r>
                      <a:r>
                        <a:rPr lang="en-ZA" sz="1100" b="0" spc="-5" dirty="0">
                          <a:latin typeface="+mn-lt"/>
                          <a:cs typeface="Arial"/>
                        </a:rPr>
                        <a:t> </a:t>
                      </a:r>
                    </a:p>
                    <a:p>
                      <a:pPr marL="40640" algn="ctr">
                        <a:lnSpc>
                          <a:spcPct val="100000"/>
                        </a:lnSpc>
                        <a:spcBef>
                          <a:spcPts val="40"/>
                        </a:spcBef>
                      </a:pPr>
                      <a:r>
                        <a:rPr sz="1100" b="1" dirty="0">
                          <a:latin typeface="+mn-lt"/>
                          <a:cs typeface="Arial"/>
                        </a:rPr>
                        <a:t>Community  </a:t>
                      </a:r>
                      <a:endParaRPr lang="en-ZA" sz="1100" b="1" dirty="0">
                        <a:latin typeface="+mn-lt"/>
                        <a:cs typeface="Arial"/>
                      </a:endParaRPr>
                    </a:p>
                    <a:p>
                      <a:pPr marL="40640" algn="ctr">
                        <a:lnSpc>
                          <a:spcPct val="100000"/>
                        </a:lnSpc>
                        <a:spcBef>
                          <a:spcPts val="40"/>
                        </a:spcBef>
                      </a:pPr>
                      <a:r>
                        <a:rPr sz="1100" b="1" spc="-5" dirty="0">
                          <a:latin typeface="+mn-lt"/>
                          <a:cs typeface="Arial"/>
                        </a:rPr>
                        <a:t>Development</a:t>
                      </a:r>
                      <a:endParaRPr sz="1100" dirty="0">
                        <a:latin typeface="+mn-lt"/>
                        <a:cs typeface="Arial"/>
                      </a:endParaRPr>
                    </a:p>
                  </a:txBody>
                  <a:tcPr marL="0" marR="0" marT="34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marL="41275" marR="80645" algn="ctr">
                        <a:lnSpc>
                          <a:spcPct val="100000"/>
                        </a:lnSpc>
                        <a:spcBef>
                          <a:spcPts val="0"/>
                        </a:spcBef>
                      </a:pPr>
                      <a:r>
                        <a:rPr sz="1100" b="1" spc="-10" dirty="0">
                          <a:latin typeface="+mn-lt"/>
                          <a:cs typeface="Arial"/>
                        </a:rPr>
                        <a:t>Women  </a:t>
                      </a:r>
                      <a:r>
                        <a:rPr sz="1100" b="1" spc="-5" dirty="0">
                          <a:latin typeface="+mn-lt"/>
                          <a:cs typeface="Arial"/>
                        </a:rPr>
                        <a:t>Empowerment</a:t>
                      </a:r>
                      <a:r>
                        <a:rPr sz="1100" b="1" spc="-85" dirty="0">
                          <a:latin typeface="+mn-lt"/>
                          <a:cs typeface="Arial"/>
                        </a:rPr>
                        <a:t> </a:t>
                      </a:r>
                      <a:r>
                        <a:rPr sz="1100" b="1" spc="-5" dirty="0">
                          <a:latin typeface="+mn-lt"/>
                          <a:cs typeface="Arial"/>
                        </a:rPr>
                        <a:t>Fund</a:t>
                      </a:r>
                      <a:endParaRPr sz="1100" dirty="0">
                        <a:latin typeface="+mn-lt"/>
                        <a:cs typeface="Arial"/>
                      </a:endParaRPr>
                    </a:p>
                  </a:txBody>
                  <a:tcPr marL="0" marR="0" marT="565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extLst>
                  <a:ext uri="{0D108BD9-81ED-4DB2-BD59-A6C34878D82A}">
                    <a16:rowId xmlns:a16="http://schemas.microsoft.com/office/drawing/2014/main" val="10000"/>
                  </a:ext>
                </a:extLst>
              </a:tr>
              <a:tr h="1358342">
                <a:tc>
                  <a:txBody>
                    <a:bodyPr/>
                    <a:lstStyle/>
                    <a:p>
                      <a:pPr>
                        <a:lnSpc>
                          <a:spcPct val="100000"/>
                        </a:lnSpc>
                        <a:spcBef>
                          <a:spcPts val="10"/>
                        </a:spcBef>
                      </a:pPr>
                      <a:endParaRPr sz="1100" dirty="0">
                        <a:latin typeface="+mn-lt"/>
                        <a:cs typeface="Times New Roman"/>
                      </a:endParaRPr>
                    </a:p>
                    <a:p>
                      <a:pPr marL="647700">
                        <a:lnSpc>
                          <a:spcPct val="100000"/>
                        </a:lnSpc>
                      </a:pPr>
                      <a:r>
                        <a:rPr sz="1100" b="1" dirty="0">
                          <a:latin typeface="+mn-lt"/>
                          <a:cs typeface="Arial"/>
                        </a:rPr>
                        <a:t>Objectives</a:t>
                      </a:r>
                      <a:endParaRPr sz="1100" dirty="0">
                        <a:latin typeface="+mn-lt"/>
                        <a:cs typeface="Arial"/>
                      </a:endParaRPr>
                    </a:p>
                  </a:txBody>
                  <a:tcPr marL="0" marR="0" marT="864"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marL="41275">
                        <a:lnSpc>
                          <a:spcPct val="100000"/>
                        </a:lnSpc>
                        <a:spcBef>
                          <a:spcPts val="45"/>
                        </a:spcBef>
                      </a:pPr>
                      <a:r>
                        <a:rPr sz="1100" spc="-5" dirty="0">
                          <a:latin typeface="+mn-lt"/>
                          <a:cs typeface="Arial"/>
                        </a:rPr>
                        <a:t>Provides capital</a:t>
                      </a:r>
                      <a:r>
                        <a:rPr sz="1100" spc="-40" dirty="0">
                          <a:latin typeface="+mn-lt"/>
                          <a:cs typeface="Arial"/>
                        </a:rPr>
                        <a:t> </a:t>
                      </a:r>
                      <a:r>
                        <a:rPr sz="1100" spc="-5" dirty="0">
                          <a:latin typeface="+mn-lt"/>
                          <a:cs typeface="Arial"/>
                        </a:rPr>
                        <a:t>for</a:t>
                      </a:r>
                      <a:endParaRPr sz="1100" dirty="0">
                        <a:latin typeface="+mn-lt"/>
                        <a:cs typeface="Arial"/>
                      </a:endParaRPr>
                    </a:p>
                    <a:p>
                      <a:pPr marL="41275" marR="66675">
                        <a:lnSpc>
                          <a:spcPct val="114999"/>
                        </a:lnSpc>
                      </a:pPr>
                      <a:r>
                        <a:rPr sz="1100" spc="-5" dirty="0">
                          <a:latin typeface="+mn-lt"/>
                          <a:cs typeface="Arial"/>
                        </a:rPr>
                        <a:t>expansion of  businesses, the  buying of shares in  white-owned  businesses or</a:t>
                      </a:r>
                      <a:r>
                        <a:rPr sz="1100" spc="-100" dirty="0">
                          <a:latin typeface="+mn-lt"/>
                          <a:cs typeface="Arial"/>
                        </a:rPr>
                        <a:t> </a:t>
                      </a:r>
                      <a:r>
                        <a:rPr sz="1100" spc="-5" dirty="0">
                          <a:latin typeface="+mn-lt"/>
                          <a:cs typeface="Arial"/>
                        </a:rPr>
                        <a:t>funding new</a:t>
                      </a:r>
                      <a:r>
                        <a:rPr sz="1100" spc="-15" dirty="0">
                          <a:latin typeface="+mn-lt"/>
                          <a:cs typeface="Arial"/>
                        </a:rPr>
                        <a:t> </a:t>
                      </a:r>
                      <a:r>
                        <a:rPr sz="1100" spc="-5" dirty="0">
                          <a:latin typeface="+mn-lt"/>
                          <a:cs typeface="Arial"/>
                        </a:rPr>
                        <a:t>ventures</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266700" indent="-225425">
                        <a:lnSpc>
                          <a:spcPct val="100000"/>
                        </a:lnSpc>
                        <a:spcBef>
                          <a:spcPts val="45"/>
                        </a:spcBef>
                        <a:buChar char="•"/>
                        <a:tabLst>
                          <a:tab pos="365125" algn="l"/>
                        </a:tabLst>
                      </a:pPr>
                      <a:r>
                        <a:rPr sz="1100" spc="-5" dirty="0">
                          <a:latin typeface="+mn-lt"/>
                          <a:cs typeface="Arial"/>
                        </a:rPr>
                        <a:t>Supports</a:t>
                      </a:r>
                      <a:r>
                        <a:rPr sz="1100" spc="-25" dirty="0">
                          <a:latin typeface="+mn-lt"/>
                          <a:cs typeface="Arial"/>
                        </a:rPr>
                        <a:t> </a:t>
                      </a:r>
                      <a:r>
                        <a:rPr sz="1100" dirty="0">
                          <a:latin typeface="+mn-lt"/>
                          <a:cs typeface="Arial"/>
                        </a:rPr>
                        <a:t>start-up</a:t>
                      </a:r>
                      <a:r>
                        <a:rPr lang="en-ZA" sz="1100" dirty="0">
                          <a:latin typeface="+mn-lt"/>
                          <a:cs typeface="Arial"/>
                        </a:rPr>
                        <a:t> </a:t>
                      </a:r>
                      <a:r>
                        <a:rPr sz="1100" spc="-5" dirty="0">
                          <a:latin typeface="+mn-lt"/>
                          <a:cs typeface="Arial"/>
                        </a:rPr>
                        <a:t>businesses</a:t>
                      </a:r>
                      <a:endParaRPr sz="1100" dirty="0">
                        <a:latin typeface="+mn-lt"/>
                        <a:cs typeface="Arial"/>
                      </a:endParaRPr>
                    </a:p>
                    <a:p>
                      <a:pPr marL="266700" marR="154305" indent="-225425">
                        <a:lnSpc>
                          <a:spcPct val="114999"/>
                        </a:lnSpc>
                        <a:buChar char="•"/>
                        <a:tabLst>
                          <a:tab pos="365125" algn="l"/>
                        </a:tabLst>
                      </a:pPr>
                      <a:r>
                        <a:rPr sz="1100" spc="-5" dirty="0">
                          <a:latin typeface="+mn-lt"/>
                          <a:cs typeface="Arial"/>
                        </a:rPr>
                        <a:t>Provides capital</a:t>
                      </a:r>
                      <a:r>
                        <a:rPr sz="1100" spc="-95" dirty="0">
                          <a:latin typeface="+mn-lt"/>
                          <a:cs typeface="Arial"/>
                        </a:rPr>
                        <a:t> </a:t>
                      </a:r>
                      <a:r>
                        <a:rPr sz="1100" spc="-5" dirty="0">
                          <a:latin typeface="+mn-lt"/>
                          <a:cs typeface="Arial"/>
                        </a:rPr>
                        <a:t>for  the expansion of  small</a:t>
                      </a:r>
                      <a:r>
                        <a:rPr sz="1100" spc="-20" dirty="0">
                          <a:latin typeface="+mn-lt"/>
                          <a:cs typeface="Arial"/>
                        </a:rPr>
                        <a:t> </a:t>
                      </a:r>
                      <a:r>
                        <a:rPr sz="1100" spc="-5" dirty="0">
                          <a:latin typeface="+mn-lt"/>
                          <a:cs typeface="Arial"/>
                        </a:rPr>
                        <a:t>enterprises</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41275">
                        <a:lnSpc>
                          <a:spcPct val="100000"/>
                        </a:lnSpc>
                        <a:spcBef>
                          <a:spcPts val="45"/>
                        </a:spcBef>
                      </a:pPr>
                      <a:r>
                        <a:rPr sz="1100" spc="-5" dirty="0">
                          <a:latin typeface="+mn-lt"/>
                          <a:cs typeface="Arial"/>
                        </a:rPr>
                        <a:t>Funds </a:t>
                      </a:r>
                      <a:r>
                        <a:rPr sz="1100" dirty="0">
                          <a:latin typeface="+mn-lt"/>
                          <a:cs typeface="Arial"/>
                        </a:rPr>
                        <a:t>the</a:t>
                      </a:r>
                    </a:p>
                    <a:p>
                      <a:pPr marL="41275" marR="349885">
                        <a:lnSpc>
                          <a:spcPct val="114999"/>
                        </a:lnSpc>
                      </a:pPr>
                      <a:r>
                        <a:rPr sz="1100" spc="-5" dirty="0">
                          <a:latin typeface="+mn-lt"/>
                          <a:cs typeface="Arial"/>
                        </a:rPr>
                        <a:t>development of  projects </a:t>
                      </a:r>
                      <a:r>
                        <a:rPr sz="1100" dirty="0">
                          <a:latin typeface="+mn-lt"/>
                          <a:cs typeface="Arial"/>
                        </a:rPr>
                        <a:t>through  stages </a:t>
                      </a:r>
                      <a:r>
                        <a:rPr sz="1100" spc="-5" dirty="0">
                          <a:latin typeface="+mn-lt"/>
                          <a:cs typeface="Arial"/>
                        </a:rPr>
                        <a:t>of</a:t>
                      </a:r>
                      <a:r>
                        <a:rPr sz="1100" spc="-100" dirty="0">
                          <a:latin typeface="+mn-lt"/>
                          <a:cs typeface="Arial"/>
                        </a:rPr>
                        <a:t> </a:t>
                      </a:r>
                      <a:r>
                        <a:rPr sz="1100" spc="-5" dirty="0">
                          <a:latin typeface="+mn-lt"/>
                          <a:cs typeface="Arial"/>
                        </a:rPr>
                        <a:t>projects</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40640">
                        <a:lnSpc>
                          <a:spcPct val="100000"/>
                        </a:lnSpc>
                        <a:spcBef>
                          <a:spcPts val="45"/>
                        </a:spcBef>
                      </a:pPr>
                      <a:r>
                        <a:rPr sz="1100" spc="-5" dirty="0">
                          <a:latin typeface="+mn-lt"/>
                          <a:cs typeface="Arial"/>
                        </a:rPr>
                        <a:t>Supports</a:t>
                      </a:r>
                      <a:r>
                        <a:rPr sz="1100" spc="-15" dirty="0">
                          <a:latin typeface="+mn-lt"/>
                          <a:cs typeface="Arial"/>
                        </a:rPr>
                        <a:t> </a:t>
                      </a:r>
                      <a:r>
                        <a:rPr sz="1100" dirty="0">
                          <a:latin typeface="+mn-lt"/>
                          <a:cs typeface="Arial"/>
                        </a:rPr>
                        <a:t>the</a:t>
                      </a:r>
                    </a:p>
                    <a:p>
                      <a:pPr marL="40640" marR="66040">
                        <a:lnSpc>
                          <a:spcPct val="114999"/>
                        </a:lnSpc>
                      </a:pPr>
                      <a:r>
                        <a:rPr sz="1100" spc="-5" dirty="0">
                          <a:latin typeface="+mn-lt"/>
                          <a:cs typeface="Arial"/>
                        </a:rPr>
                        <a:t>development and  growth of </a:t>
                      </a:r>
                      <a:r>
                        <a:rPr sz="1100" dirty="0">
                          <a:latin typeface="+mn-lt"/>
                          <a:cs typeface="Arial"/>
                        </a:rPr>
                        <a:t>a </a:t>
                      </a:r>
                      <a:r>
                        <a:rPr sz="1100" spc="-5" dirty="0">
                          <a:latin typeface="+mn-lt"/>
                          <a:cs typeface="Arial"/>
                        </a:rPr>
                        <a:t>rural  economy in rural  communities, which</a:t>
                      </a:r>
                      <a:r>
                        <a:rPr sz="1100" spc="-100" dirty="0">
                          <a:latin typeface="+mn-lt"/>
                          <a:cs typeface="Arial"/>
                        </a:rPr>
                        <a:t> </a:t>
                      </a:r>
                      <a:r>
                        <a:rPr sz="1100" spc="-5" dirty="0">
                          <a:latin typeface="+mn-lt"/>
                          <a:cs typeface="Arial"/>
                        </a:rPr>
                        <a:t>is  achieved by the  mobilisation of  structures such as  cooperatives</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41275">
                        <a:lnSpc>
                          <a:spcPct val="100000"/>
                        </a:lnSpc>
                        <a:spcBef>
                          <a:spcPts val="45"/>
                        </a:spcBef>
                      </a:pPr>
                      <a:r>
                        <a:rPr sz="1100" spc="-5" dirty="0">
                          <a:latin typeface="+mn-lt"/>
                          <a:cs typeface="Arial"/>
                        </a:rPr>
                        <a:t>•Supports</a:t>
                      </a:r>
                      <a:r>
                        <a:rPr sz="1100" spc="-35" dirty="0">
                          <a:latin typeface="+mn-lt"/>
                          <a:cs typeface="Arial"/>
                        </a:rPr>
                        <a:t> </a:t>
                      </a:r>
                      <a:r>
                        <a:rPr sz="1100" spc="-5" dirty="0">
                          <a:latin typeface="+mn-lt"/>
                          <a:cs typeface="Arial"/>
                        </a:rPr>
                        <a:t>businesses</a:t>
                      </a:r>
                      <a:endParaRPr sz="1100" dirty="0">
                        <a:latin typeface="+mn-lt"/>
                        <a:cs typeface="Arial"/>
                      </a:endParaRPr>
                    </a:p>
                    <a:p>
                      <a:pPr marL="41275" marR="299720">
                        <a:lnSpc>
                          <a:spcPct val="114999"/>
                        </a:lnSpc>
                      </a:pPr>
                      <a:r>
                        <a:rPr sz="1100" dirty="0">
                          <a:latin typeface="+mn-lt"/>
                          <a:cs typeface="Arial"/>
                        </a:rPr>
                        <a:t>that </a:t>
                      </a:r>
                      <a:r>
                        <a:rPr sz="1100" spc="-5" dirty="0">
                          <a:latin typeface="+mn-lt"/>
                          <a:cs typeface="Arial"/>
                        </a:rPr>
                        <a:t>are </a:t>
                      </a:r>
                      <a:r>
                        <a:rPr sz="1100" dirty="0">
                          <a:latin typeface="+mn-lt"/>
                          <a:cs typeface="Arial"/>
                        </a:rPr>
                        <a:t>more</a:t>
                      </a:r>
                      <a:r>
                        <a:rPr sz="1100" spc="-105" dirty="0">
                          <a:latin typeface="+mn-lt"/>
                          <a:cs typeface="Arial"/>
                        </a:rPr>
                        <a:t> </a:t>
                      </a:r>
                      <a:r>
                        <a:rPr sz="1100" dirty="0">
                          <a:latin typeface="+mn-lt"/>
                          <a:cs typeface="Arial"/>
                        </a:rPr>
                        <a:t>than  </a:t>
                      </a:r>
                      <a:r>
                        <a:rPr sz="1100" spc="-5" dirty="0">
                          <a:latin typeface="+mn-lt"/>
                          <a:cs typeface="Arial"/>
                        </a:rPr>
                        <a:t>50% owned and  managed by black  women</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extLst>
                  <a:ext uri="{0D108BD9-81ED-4DB2-BD59-A6C34878D82A}">
                    <a16:rowId xmlns:a16="http://schemas.microsoft.com/office/drawing/2014/main" val="10001"/>
                  </a:ext>
                </a:extLst>
              </a:tr>
              <a:tr h="1154507">
                <a:tc>
                  <a:txBody>
                    <a:bodyPr/>
                    <a:lstStyle/>
                    <a:p>
                      <a:pPr>
                        <a:lnSpc>
                          <a:spcPct val="100000"/>
                        </a:lnSpc>
                        <a:spcBef>
                          <a:spcPts val="10"/>
                        </a:spcBef>
                      </a:pPr>
                      <a:endParaRPr sz="1100" dirty="0">
                        <a:latin typeface="+mn-lt"/>
                        <a:cs typeface="Times New Roman"/>
                      </a:endParaRPr>
                    </a:p>
                    <a:p>
                      <a:pPr marL="471805">
                        <a:lnSpc>
                          <a:spcPct val="100000"/>
                        </a:lnSpc>
                      </a:pPr>
                      <a:r>
                        <a:rPr sz="1100" b="1" spc="-5" dirty="0">
                          <a:latin typeface="+mn-lt"/>
                          <a:cs typeface="Arial"/>
                        </a:rPr>
                        <a:t>Products</a:t>
                      </a:r>
                      <a:endParaRPr sz="1100" dirty="0">
                        <a:latin typeface="+mn-lt"/>
                        <a:cs typeface="Arial"/>
                      </a:endParaRPr>
                    </a:p>
                  </a:txBody>
                  <a:tcPr marL="0" marR="0" marT="864"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marL="365125" indent="-323850">
                        <a:lnSpc>
                          <a:spcPct val="100000"/>
                        </a:lnSpc>
                        <a:spcBef>
                          <a:spcPts val="45"/>
                        </a:spcBef>
                      </a:pPr>
                      <a:r>
                        <a:rPr sz="1100" spc="-5" dirty="0">
                          <a:latin typeface="+mn-lt"/>
                          <a:cs typeface="Arial"/>
                        </a:rPr>
                        <a:t>•</a:t>
                      </a:r>
                      <a:r>
                        <a:rPr lang="en-ZA" sz="1100" spc="-5" dirty="0">
                          <a:latin typeface="+mn-lt"/>
                          <a:cs typeface="Arial"/>
                        </a:rPr>
                        <a:t>    </a:t>
                      </a:r>
                      <a:r>
                        <a:rPr sz="1100" spc="-5" dirty="0">
                          <a:latin typeface="+mn-lt"/>
                          <a:cs typeface="Arial"/>
                        </a:rPr>
                        <a:t>Acquisitions</a:t>
                      </a:r>
                      <a:endParaRPr sz="1100" dirty="0">
                        <a:latin typeface="+mn-lt"/>
                        <a:cs typeface="Arial"/>
                      </a:endParaRPr>
                    </a:p>
                    <a:p>
                      <a:pPr marL="365125" indent="-323850">
                        <a:lnSpc>
                          <a:spcPct val="100000"/>
                        </a:lnSpc>
                        <a:spcBef>
                          <a:spcPts val="215"/>
                        </a:spcBef>
                      </a:pPr>
                      <a:r>
                        <a:rPr sz="1100" spc="-5" dirty="0">
                          <a:latin typeface="+mn-lt"/>
                          <a:cs typeface="Arial"/>
                        </a:rPr>
                        <a:t>•</a:t>
                      </a:r>
                      <a:r>
                        <a:rPr lang="en-ZA" sz="1100" spc="-5" dirty="0">
                          <a:latin typeface="+mn-lt"/>
                          <a:cs typeface="Arial"/>
                        </a:rPr>
                        <a:t>    </a:t>
                      </a:r>
                      <a:r>
                        <a:rPr sz="1100" spc="-5" dirty="0">
                          <a:latin typeface="+mn-lt"/>
                          <a:cs typeface="Arial"/>
                        </a:rPr>
                        <a:t>New</a:t>
                      </a:r>
                      <a:r>
                        <a:rPr sz="1100" spc="-10" dirty="0">
                          <a:latin typeface="+mn-lt"/>
                          <a:cs typeface="Arial"/>
                        </a:rPr>
                        <a:t> </a:t>
                      </a:r>
                      <a:r>
                        <a:rPr sz="1100" spc="-15" dirty="0">
                          <a:latin typeface="+mn-lt"/>
                          <a:cs typeface="Arial"/>
                        </a:rPr>
                        <a:t>Ventures</a:t>
                      </a:r>
                      <a:endParaRPr sz="1100" dirty="0">
                        <a:latin typeface="+mn-lt"/>
                        <a:cs typeface="Arial"/>
                      </a:endParaRPr>
                    </a:p>
                    <a:p>
                      <a:pPr marL="365125" indent="-323850">
                        <a:lnSpc>
                          <a:spcPct val="100000"/>
                        </a:lnSpc>
                        <a:spcBef>
                          <a:spcPts val="219"/>
                        </a:spcBef>
                      </a:pPr>
                      <a:r>
                        <a:rPr sz="1100" spc="-5" dirty="0">
                          <a:latin typeface="+mn-lt"/>
                          <a:cs typeface="Arial"/>
                        </a:rPr>
                        <a:t>•</a:t>
                      </a:r>
                      <a:r>
                        <a:rPr lang="en-ZA" sz="1100" spc="-5" dirty="0">
                          <a:latin typeface="+mn-lt"/>
                          <a:cs typeface="Arial"/>
                        </a:rPr>
                        <a:t>    </a:t>
                      </a:r>
                      <a:r>
                        <a:rPr sz="1100" spc="-5" dirty="0">
                          <a:latin typeface="+mn-lt"/>
                          <a:cs typeface="Arial"/>
                        </a:rPr>
                        <a:t>Expansion</a:t>
                      </a:r>
                      <a:endParaRPr sz="1100" dirty="0">
                        <a:latin typeface="+mn-lt"/>
                        <a:cs typeface="Arial"/>
                      </a:endParaRPr>
                    </a:p>
                    <a:p>
                      <a:pPr marL="365125" indent="-323850">
                        <a:lnSpc>
                          <a:spcPct val="100000"/>
                        </a:lnSpc>
                        <a:spcBef>
                          <a:spcPts val="215"/>
                        </a:spcBef>
                      </a:pPr>
                      <a:r>
                        <a:rPr sz="1100" spc="-5" dirty="0">
                          <a:latin typeface="+mn-lt"/>
                          <a:cs typeface="Arial"/>
                        </a:rPr>
                        <a:t>•</a:t>
                      </a:r>
                      <a:r>
                        <a:rPr lang="en-ZA" sz="1100" spc="-5" dirty="0">
                          <a:latin typeface="+mn-lt"/>
                          <a:cs typeface="Arial"/>
                        </a:rPr>
                        <a:t>    </a:t>
                      </a:r>
                      <a:r>
                        <a:rPr sz="1100" spc="-5" dirty="0">
                          <a:latin typeface="+mn-lt"/>
                          <a:cs typeface="Arial"/>
                        </a:rPr>
                        <a:t>Capital</a:t>
                      </a:r>
                      <a:r>
                        <a:rPr sz="1100" spc="-15" dirty="0">
                          <a:latin typeface="+mn-lt"/>
                          <a:cs typeface="Arial"/>
                        </a:rPr>
                        <a:t> </a:t>
                      </a:r>
                      <a:r>
                        <a:rPr sz="1100" spc="-5" dirty="0">
                          <a:latin typeface="+mn-lt"/>
                          <a:cs typeface="Arial"/>
                        </a:rPr>
                        <a:t>Markets</a:t>
                      </a:r>
                      <a:endParaRPr lang="en-ZA" sz="1100" spc="0" dirty="0">
                        <a:latin typeface="+mn-lt"/>
                        <a:cs typeface="Arial"/>
                      </a:endParaRPr>
                    </a:p>
                    <a:p>
                      <a:pPr marL="365125" indent="-323850">
                        <a:lnSpc>
                          <a:spcPct val="100000"/>
                        </a:lnSpc>
                        <a:spcBef>
                          <a:spcPts val="215"/>
                        </a:spcBef>
                        <a:buFont typeface="Arial" panose="020B0604020202020204" pitchFamily="34" charset="0"/>
                        <a:buChar char="•"/>
                      </a:pPr>
                      <a:r>
                        <a:rPr sz="1100" spc="-5" dirty="0">
                          <a:latin typeface="+mn-lt"/>
                          <a:cs typeface="Arial"/>
                        </a:rPr>
                        <a:t>Liquidity and  </a:t>
                      </a:r>
                      <a:r>
                        <a:rPr sz="1100" spc="-10" dirty="0">
                          <a:latin typeface="+mn-lt"/>
                          <a:cs typeface="Arial"/>
                        </a:rPr>
                        <a:t>Warehousing</a:t>
                      </a:r>
                      <a:r>
                        <a:rPr sz="1100" spc="-85" dirty="0">
                          <a:latin typeface="+mn-lt"/>
                          <a:cs typeface="Arial"/>
                        </a:rPr>
                        <a:t> </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7"/>
                    </a:solidFill>
                  </a:tcPr>
                </a:tc>
                <a:tc>
                  <a:txBody>
                    <a:bodyPr/>
                    <a:lstStyle/>
                    <a:p>
                      <a:pPr marL="266700" indent="-266700" defTabSz="266700">
                        <a:lnSpc>
                          <a:spcPct val="100000"/>
                        </a:lnSpc>
                        <a:spcBef>
                          <a:spcPts val="45"/>
                        </a:spcBef>
                      </a:pPr>
                      <a:r>
                        <a:rPr sz="1100" spc="-5" dirty="0">
                          <a:latin typeface="+mn-lt"/>
                          <a:cs typeface="Arial"/>
                        </a:rPr>
                        <a:t>•</a:t>
                      </a:r>
                      <a:r>
                        <a:rPr lang="en-ZA" sz="1100" spc="-5" dirty="0">
                          <a:latin typeface="+mn-lt"/>
                          <a:cs typeface="Arial"/>
                        </a:rPr>
                        <a:t>    </a:t>
                      </a:r>
                      <a:r>
                        <a:rPr sz="1100" spc="-5" dirty="0">
                          <a:latin typeface="+mn-lt"/>
                          <a:cs typeface="Arial"/>
                        </a:rPr>
                        <a:t>Franchise</a:t>
                      </a:r>
                      <a:r>
                        <a:rPr sz="1100" spc="-25" dirty="0">
                          <a:latin typeface="+mn-lt"/>
                          <a:cs typeface="Arial"/>
                        </a:rPr>
                        <a:t> </a:t>
                      </a:r>
                      <a:r>
                        <a:rPr sz="1100" spc="-5" dirty="0">
                          <a:latin typeface="+mn-lt"/>
                          <a:cs typeface="Arial"/>
                        </a:rPr>
                        <a:t>financing</a:t>
                      </a:r>
                      <a:endParaRPr sz="1100" dirty="0">
                        <a:latin typeface="+mn-lt"/>
                        <a:cs typeface="Arial"/>
                      </a:endParaRPr>
                    </a:p>
                    <a:p>
                      <a:pPr marL="266700" marR="575945" indent="-266700" defTabSz="266700">
                        <a:lnSpc>
                          <a:spcPct val="114999"/>
                        </a:lnSpc>
                      </a:pPr>
                      <a:r>
                        <a:rPr sz="1100" dirty="0">
                          <a:latin typeface="+mn-lt"/>
                          <a:cs typeface="Arial"/>
                        </a:rPr>
                        <a:t>•</a:t>
                      </a:r>
                      <a:r>
                        <a:rPr lang="en-ZA" sz="1100" dirty="0">
                          <a:latin typeface="+mn-lt"/>
                          <a:cs typeface="Arial"/>
                        </a:rPr>
                        <a:t>   </a:t>
                      </a:r>
                      <a:r>
                        <a:rPr sz="1100" dirty="0">
                          <a:latin typeface="+mn-lt"/>
                          <a:cs typeface="Arial"/>
                        </a:rPr>
                        <a:t>Procurement/</a:t>
                      </a:r>
                      <a:r>
                        <a:rPr lang="en-ZA" sz="1100" dirty="0">
                          <a:latin typeface="+mn-lt"/>
                          <a:cs typeface="Arial"/>
                        </a:rPr>
                        <a:t>  </a:t>
                      </a:r>
                      <a:r>
                        <a:rPr sz="1100" spc="-5" dirty="0">
                          <a:latin typeface="+mn-lt"/>
                          <a:cs typeface="Arial"/>
                        </a:rPr>
                        <a:t>Contract</a:t>
                      </a:r>
                      <a:endParaRPr sz="1100" dirty="0">
                        <a:latin typeface="+mn-lt"/>
                        <a:cs typeface="Arial"/>
                      </a:endParaRPr>
                    </a:p>
                    <a:p>
                      <a:pPr marL="266700" marR="325120" indent="-266700" defTabSz="266700">
                        <a:lnSpc>
                          <a:spcPct val="114999"/>
                        </a:lnSpc>
                      </a:pPr>
                      <a:r>
                        <a:rPr sz="1100" spc="-5" dirty="0">
                          <a:latin typeface="+mn-lt"/>
                          <a:cs typeface="Arial"/>
                        </a:rPr>
                        <a:t>•</a:t>
                      </a:r>
                      <a:r>
                        <a:rPr lang="en-ZA" sz="1100" spc="-5" dirty="0">
                          <a:latin typeface="+mn-lt"/>
                          <a:cs typeface="Arial"/>
                        </a:rPr>
                        <a:t>   </a:t>
                      </a:r>
                      <a:r>
                        <a:rPr sz="1100" spc="-5" dirty="0">
                          <a:latin typeface="+mn-lt"/>
                          <a:cs typeface="Arial"/>
                        </a:rPr>
                        <a:t>Entrepreneurship  funding</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7"/>
                    </a:solidFill>
                  </a:tcPr>
                </a:tc>
                <a:tc>
                  <a:txBody>
                    <a:bodyPr/>
                    <a:lstStyle/>
                    <a:p>
                      <a:pPr marL="266700" indent="-225425">
                        <a:lnSpc>
                          <a:spcPct val="100000"/>
                        </a:lnSpc>
                        <a:spcBef>
                          <a:spcPts val="45"/>
                        </a:spcBef>
                      </a:pPr>
                      <a:r>
                        <a:rPr sz="1100" spc="-15" dirty="0">
                          <a:latin typeface="+mn-lt"/>
                          <a:cs typeface="Arial"/>
                        </a:rPr>
                        <a:t>•</a:t>
                      </a:r>
                      <a:r>
                        <a:rPr lang="en-ZA" sz="1100" spc="-15" dirty="0">
                          <a:latin typeface="+mn-lt"/>
                          <a:cs typeface="Arial"/>
                        </a:rPr>
                        <a:t>   </a:t>
                      </a:r>
                      <a:r>
                        <a:rPr sz="1100" spc="-15" dirty="0">
                          <a:latin typeface="+mn-lt"/>
                          <a:cs typeface="Arial"/>
                        </a:rPr>
                        <a:t>Venture </a:t>
                      </a:r>
                      <a:r>
                        <a:rPr sz="1100" spc="-5" dirty="0">
                          <a:latin typeface="+mn-lt"/>
                          <a:cs typeface="Arial"/>
                        </a:rPr>
                        <a:t>Capital</a:t>
                      </a:r>
                      <a:endParaRPr sz="1100" dirty="0">
                        <a:latin typeface="+mn-lt"/>
                        <a:cs typeface="Arial"/>
                      </a:endParaRPr>
                    </a:p>
                    <a:p>
                      <a:pPr marL="266700" indent="-225425">
                        <a:lnSpc>
                          <a:spcPct val="100000"/>
                        </a:lnSpc>
                        <a:spcBef>
                          <a:spcPts val="215"/>
                        </a:spcBef>
                      </a:pPr>
                      <a:r>
                        <a:rPr lang="en-ZA" sz="1100" dirty="0">
                          <a:latin typeface="+mn-lt"/>
                          <a:cs typeface="Arial"/>
                        </a:rPr>
                        <a:t>    </a:t>
                      </a:r>
                      <a:r>
                        <a:rPr sz="1100" dirty="0">
                          <a:latin typeface="+mn-lt"/>
                          <a:cs typeface="Arial"/>
                        </a:rPr>
                        <a:t>funding</a:t>
                      </a:r>
                      <a:r>
                        <a:rPr sz="1100" spc="-30" dirty="0">
                          <a:latin typeface="+mn-lt"/>
                          <a:cs typeface="Arial"/>
                        </a:rPr>
                        <a:t> </a:t>
                      </a:r>
                      <a:r>
                        <a:rPr sz="1100" spc="-5" dirty="0">
                          <a:latin typeface="+mn-lt"/>
                          <a:cs typeface="Arial"/>
                        </a:rPr>
                        <a:t>structures</a:t>
                      </a:r>
                      <a:endParaRPr sz="1100" dirty="0">
                        <a:latin typeface="+mn-lt"/>
                        <a:cs typeface="Arial"/>
                      </a:endParaRPr>
                    </a:p>
                    <a:p>
                      <a:pPr marL="266700" marR="125095" indent="-225425">
                        <a:lnSpc>
                          <a:spcPct val="114999"/>
                        </a:lnSpc>
                      </a:pPr>
                      <a:r>
                        <a:rPr sz="1100" b="0" spc="-5" dirty="0">
                          <a:latin typeface="+mn-lt"/>
                          <a:cs typeface="Arial"/>
                        </a:rPr>
                        <a:t>•</a:t>
                      </a:r>
                      <a:r>
                        <a:rPr lang="en-ZA" sz="1100" b="0" spc="-5" dirty="0">
                          <a:latin typeface="+mn-lt"/>
                          <a:cs typeface="Arial"/>
                        </a:rPr>
                        <a:t>   </a:t>
                      </a:r>
                      <a:r>
                        <a:rPr sz="1100" b="0" spc="-5" dirty="0">
                          <a:latin typeface="+mn-lt"/>
                          <a:cs typeface="Arial"/>
                        </a:rPr>
                        <a:t>Development </a:t>
                      </a:r>
                      <a:r>
                        <a:rPr sz="1100" b="0" dirty="0">
                          <a:latin typeface="+mn-lt"/>
                          <a:cs typeface="Arial"/>
                        </a:rPr>
                        <a:t>of  </a:t>
                      </a:r>
                      <a:r>
                        <a:rPr sz="1100" b="0" spc="-5" dirty="0">
                          <a:latin typeface="+mn-lt"/>
                          <a:cs typeface="Arial"/>
                        </a:rPr>
                        <a:t>Black </a:t>
                      </a:r>
                      <a:r>
                        <a:rPr sz="1100" b="0" dirty="0">
                          <a:latin typeface="+mn-lt"/>
                          <a:cs typeface="Arial"/>
                        </a:rPr>
                        <a:t>Industrialist  funding in</a:t>
                      </a:r>
                      <a:r>
                        <a:rPr sz="1100" b="0" spc="-60" dirty="0">
                          <a:latin typeface="+mn-lt"/>
                          <a:cs typeface="Arial"/>
                        </a:rPr>
                        <a:t> </a:t>
                      </a:r>
                      <a:r>
                        <a:rPr sz="1100" b="0" spc="-5" dirty="0">
                          <a:latin typeface="+mn-lt"/>
                          <a:cs typeface="Arial"/>
                        </a:rPr>
                        <a:t>strategic  sectors</a:t>
                      </a:r>
                      <a:endParaRPr sz="1100" b="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7"/>
                    </a:solidFill>
                  </a:tcPr>
                </a:tc>
                <a:tc>
                  <a:txBody>
                    <a:bodyPr/>
                    <a:lstStyle/>
                    <a:p>
                      <a:pPr marL="365125" indent="-325438">
                        <a:lnSpc>
                          <a:spcPct val="100000"/>
                        </a:lnSpc>
                        <a:spcBef>
                          <a:spcPts val="45"/>
                        </a:spcBef>
                      </a:pPr>
                      <a:r>
                        <a:rPr sz="1100" spc="-5" dirty="0">
                          <a:latin typeface="+mn-lt"/>
                          <a:cs typeface="Arial"/>
                        </a:rPr>
                        <a:t>•</a:t>
                      </a:r>
                      <a:r>
                        <a:rPr lang="en-ZA" sz="1100" spc="-5" dirty="0">
                          <a:latin typeface="+mn-lt"/>
                          <a:cs typeface="Arial"/>
                        </a:rPr>
                        <a:t>  </a:t>
                      </a:r>
                      <a:r>
                        <a:rPr sz="1100" spc="-5" dirty="0">
                          <a:latin typeface="+mn-lt"/>
                          <a:cs typeface="Arial"/>
                        </a:rPr>
                        <a:t>New</a:t>
                      </a:r>
                      <a:r>
                        <a:rPr sz="1100" spc="-10" dirty="0">
                          <a:latin typeface="+mn-lt"/>
                          <a:cs typeface="Arial"/>
                        </a:rPr>
                        <a:t> </a:t>
                      </a:r>
                      <a:r>
                        <a:rPr sz="1100" spc="-15" dirty="0">
                          <a:latin typeface="+mn-lt"/>
                          <a:cs typeface="Arial"/>
                        </a:rPr>
                        <a:t>Ventures</a:t>
                      </a:r>
                      <a:endParaRPr sz="1100" dirty="0">
                        <a:latin typeface="+mn-lt"/>
                        <a:cs typeface="Arial"/>
                      </a:endParaRPr>
                    </a:p>
                    <a:p>
                      <a:pPr marL="365125" indent="-325438">
                        <a:lnSpc>
                          <a:spcPct val="100000"/>
                        </a:lnSpc>
                        <a:spcBef>
                          <a:spcPts val="215"/>
                        </a:spcBef>
                      </a:pPr>
                      <a:r>
                        <a:rPr sz="1100" spc="-5" dirty="0">
                          <a:latin typeface="+mn-lt"/>
                          <a:cs typeface="Arial"/>
                        </a:rPr>
                        <a:t>•</a:t>
                      </a:r>
                      <a:r>
                        <a:rPr lang="en-ZA" sz="1100" spc="-5" dirty="0">
                          <a:latin typeface="+mn-lt"/>
                          <a:cs typeface="Arial"/>
                        </a:rPr>
                        <a:t>  </a:t>
                      </a:r>
                      <a:r>
                        <a:rPr sz="1100" spc="-5" dirty="0">
                          <a:latin typeface="+mn-lt"/>
                          <a:cs typeface="Arial"/>
                        </a:rPr>
                        <a:t>Business</a:t>
                      </a:r>
                      <a:r>
                        <a:rPr sz="1100" spc="-95" dirty="0">
                          <a:latin typeface="+mn-lt"/>
                          <a:cs typeface="Arial"/>
                        </a:rPr>
                        <a:t> </a:t>
                      </a:r>
                      <a:r>
                        <a:rPr sz="1100" spc="-5" dirty="0">
                          <a:latin typeface="+mn-lt"/>
                          <a:cs typeface="Arial"/>
                        </a:rPr>
                        <a:t>Acquisition</a:t>
                      </a:r>
                      <a:endParaRPr sz="1100" dirty="0">
                        <a:latin typeface="+mn-lt"/>
                        <a:cs typeface="Arial"/>
                      </a:endParaRPr>
                    </a:p>
                    <a:p>
                      <a:pPr marL="365125" indent="-325438">
                        <a:lnSpc>
                          <a:spcPct val="100000"/>
                        </a:lnSpc>
                        <a:spcBef>
                          <a:spcPts val="219"/>
                        </a:spcBef>
                      </a:pPr>
                      <a:r>
                        <a:rPr sz="1100" spc="-5" dirty="0">
                          <a:latin typeface="+mn-lt"/>
                          <a:cs typeface="Arial"/>
                        </a:rPr>
                        <a:t>•</a:t>
                      </a:r>
                      <a:r>
                        <a:rPr lang="en-ZA" sz="1100" spc="-5" dirty="0">
                          <a:latin typeface="+mn-lt"/>
                          <a:cs typeface="Arial"/>
                        </a:rPr>
                        <a:t>  </a:t>
                      </a:r>
                      <a:r>
                        <a:rPr sz="1100" spc="-5" dirty="0">
                          <a:latin typeface="+mn-lt"/>
                          <a:cs typeface="Arial"/>
                        </a:rPr>
                        <a:t>Expansion</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7"/>
                    </a:solidFill>
                  </a:tcPr>
                </a:tc>
                <a:tc>
                  <a:txBody>
                    <a:bodyPr/>
                    <a:lstStyle/>
                    <a:p>
                      <a:pPr marL="41275">
                        <a:lnSpc>
                          <a:spcPct val="100000"/>
                        </a:lnSpc>
                        <a:spcBef>
                          <a:spcPts val="45"/>
                        </a:spcBef>
                      </a:pPr>
                      <a:r>
                        <a:rPr sz="1100" spc="-5" dirty="0">
                          <a:latin typeface="+mn-lt"/>
                          <a:cs typeface="Arial"/>
                        </a:rPr>
                        <a:t>The product</a:t>
                      </a:r>
                      <a:r>
                        <a:rPr sz="1100" spc="-35" dirty="0">
                          <a:latin typeface="+mn-lt"/>
                          <a:cs typeface="Arial"/>
                        </a:rPr>
                        <a:t> </a:t>
                      </a:r>
                      <a:r>
                        <a:rPr sz="1100" spc="-10" dirty="0">
                          <a:latin typeface="+mn-lt"/>
                          <a:cs typeface="Arial"/>
                        </a:rPr>
                        <a:t>offerings</a:t>
                      </a:r>
                      <a:endParaRPr sz="1100" dirty="0">
                        <a:latin typeface="+mn-lt"/>
                        <a:cs typeface="Arial"/>
                      </a:endParaRPr>
                    </a:p>
                    <a:p>
                      <a:pPr marL="41275" marR="132715">
                        <a:lnSpc>
                          <a:spcPct val="114999"/>
                        </a:lnSpc>
                      </a:pPr>
                      <a:r>
                        <a:rPr sz="1100" spc="-5" dirty="0">
                          <a:latin typeface="+mn-lt"/>
                          <a:cs typeface="Arial"/>
                        </a:rPr>
                        <a:t>cut across all  products provided</a:t>
                      </a:r>
                      <a:r>
                        <a:rPr sz="1100" spc="-90" dirty="0">
                          <a:latin typeface="+mn-lt"/>
                          <a:cs typeface="Arial"/>
                        </a:rPr>
                        <a:t> </a:t>
                      </a:r>
                      <a:r>
                        <a:rPr sz="1100" spc="-5" dirty="0">
                          <a:latin typeface="+mn-lt"/>
                          <a:cs typeface="Arial"/>
                        </a:rPr>
                        <a:t>by  the </a:t>
                      </a:r>
                      <a:r>
                        <a:rPr sz="1100" spc="-10" dirty="0">
                          <a:latin typeface="+mn-lt"/>
                          <a:cs typeface="Arial"/>
                        </a:rPr>
                        <a:t>different</a:t>
                      </a:r>
                      <a:r>
                        <a:rPr sz="1100" spc="-30" dirty="0">
                          <a:latin typeface="+mn-lt"/>
                          <a:cs typeface="Arial"/>
                        </a:rPr>
                        <a:t> </a:t>
                      </a:r>
                      <a:r>
                        <a:rPr sz="1100" spc="-5" dirty="0">
                          <a:latin typeface="+mn-lt"/>
                          <a:cs typeface="Arial"/>
                        </a:rPr>
                        <a:t>Funds</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7"/>
                    </a:solidFill>
                  </a:tcPr>
                </a:tc>
                <a:extLst>
                  <a:ext uri="{0D108BD9-81ED-4DB2-BD59-A6C34878D82A}">
                    <a16:rowId xmlns:a16="http://schemas.microsoft.com/office/drawing/2014/main" val="10002"/>
                  </a:ext>
                </a:extLst>
              </a:tr>
              <a:tr h="818093">
                <a:tc>
                  <a:txBody>
                    <a:bodyPr/>
                    <a:lstStyle/>
                    <a:p>
                      <a:pPr marL="97790" marR="91440" indent="0" algn="ctr">
                        <a:lnSpc>
                          <a:spcPct val="114999"/>
                        </a:lnSpc>
                        <a:spcBef>
                          <a:spcPts val="860"/>
                        </a:spcBef>
                        <a:buFont typeface="Arial" panose="020B0604020202020204" pitchFamily="34" charset="0"/>
                        <a:buNone/>
                      </a:pPr>
                      <a:endParaRPr lang="en-ZA" sz="1100" b="1" spc="-5" dirty="0">
                        <a:latin typeface="+mn-lt"/>
                        <a:cs typeface="Arial"/>
                      </a:endParaRPr>
                    </a:p>
                    <a:p>
                      <a:pPr marL="97790" marR="91440" indent="0" algn="ctr">
                        <a:lnSpc>
                          <a:spcPct val="114999"/>
                        </a:lnSpc>
                        <a:spcBef>
                          <a:spcPts val="860"/>
                        </a:spcBef>
                        <a:buFont typeface="Arial" panose="020B0604020202020204" pitchFamily="34" charset="0"/>
                        <a:buNone/>
                      </a:pPr>
                      <a:r>
                        <a:rPr lang="en-ZA" sz="1100" b="1" spc="-5" dirty="0">
                          <a:latin typeface="+mn-lt"/>
                          <a:cs typeface="Arial"/>
                        </a:rPr>
                        <a:t>R</a:t>
                      </a:r>
                      <a:r>
                        <a:rPr sz="1100" b="1" spc="-5" dirty="0">
                          <a:latin typeface="+mn-lt"/>
                          <a:cs typeface="Arial"/>
                        </a:rPr>
                        <a:t>ang</a:t>
                      </a:r>
                      <a:r>
                        <a:rPr lang="en-ZA" sz="1100" b="1" spc="-5" dirty="0">
                          <a:latin typeface="+mn-lt"/>
                          <a:cs typeface="Arial"/>
                        </a:rPr>
                        <a:t>e</a:t>
                      </a:r>
                      <a:endParaRPr sz="1100" dirty="0">
                        <a:latin typeface="+mn-lt"/>
                        <a:cs typeface="Arial"/>
                      </a:endParaRPr>
                    </a:p>
                  </a:txBody>
                  <a:tcPr marL="0" marR="0" marT="74281"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70"/>
                    </a:solidFill>
                  </a:tcPr>
                </a:tc>
                <a:tc>
                  <a:txBody>
                    <a:bodyPr/>
                    <a:lstStyle/>
                    <a:p>
                      <a:pPr marL="41275">
                        <a:lnSpc>
                          <a:spcPct val="100000"/>
                        </a:lnSpc>
                        <a:spcBef>
                          <a:spcPts val="45"/>
                        </a:spcBef>
                      </a:pPr>
                      <a:r>
                        <a:rPr sz="1100" spc="-5" dirty="0">
                          <a:latin typeface="+mn-lt"/>
                          <a:cs typeface="Arial"/>
                        </a:rPr>
                        <a:t>Funding ranges</a:t>
                      </a:r>
                      <a:r>
                        <a:rPr sz="1100" spc="-60" dirty="0">
                          <a:latin typeface="+mn-lt"/>
                          <a:cs typeface="Arial"/>
                        </a:rPr>
                        <a:t> </a:t>
                      </a:r>
                      <a:r>
                        <a:rPr sz="1100" spc="-5" dirty="0">
                          <a:latin typeface="+mn-lt"/>
                          <a:cs typeface="Arial"/>
                        </a:rPr>
                        <a:t>from</a:t>
                      </a:r>
                      <a:endParaRPr sz="1100" dirty="0">
                        <a:latin typeface="+mn-lt"/>
                        <a:cs typeface="Arial"/>
                      </a:endParaRPr>
                    </a:p>
                    <a:p>
                      <a:pPr marL="41275" marR="387350">
                        <a:lnSpc>
                          <a:spcPct val="114999"/>
                        </a:lnSpc>
                      </a:pPr>
                      <a:r>
                        <a:rPr sz="1100" spc="-5" dirty="0">
                          <a:latin typeface="+mn-lt"/>
                          <a:cs typeface="Arial"/>
                        </a:rPr>
                        <a:t>R2 million to</a:t>
                      </a:r>
                      <a:r>
                        <a:rPr sz="1100" spc="-90" dirty="0">
                          <a:latin typeface="+mn-lt"/>
                          <a:cs typeface="Arial"/>
                        </a:rPr>
                        <a:t> </a:t>
                      </a:r>
                      <a:r>
                        <a:rPr sz="1100" spc="-5" dirty="0">
                          <a:latin typeface="+mn-lt"/>
                          <a:cs typeface="Arial"/>
                        </a:rPr>
                        <a:t>R75  million</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41275">
                        <a:lnSpc>
                          <a:spcPct val="100000"/>
                        </a:lnSpc>
                        <a:spcBef>
                          <a:spcPts val="45"/>
                        </a:spcBef>
                      </a:pPr>
                      <a:r>
                        <a:rPr sz="1100" spc="-5" dirty="0">
                          <a:latin typeface="+mn-lt"/>
                          <a:cs typeface="Arial"/>
                        </a:rPr>
                        <a:t>Funding from</a:t>
                      </a:r>
                      <a:r>
                        <a:rPr sz="1100" spc="-35" dirty="0">
                          <a:latin typeface="+mn-lt"/>
                          <a:cs typeface="Arial"/>
                        </a:rPr>
                        <a:t> </a:t>
                      </a:r>
                      <a:r>
                        <a:rPr sz="1100" spc="-5" dirty="0">
                          <a:latin typeface="+mn-lt"/>
                          <a:cs typeface="Arial"/>
                        </a:rPr>
                        <a:t>R250</a:t>
                      </a:r>
                      <a:endParaRPr sz="1100" dirty="0">
                        <a:latin typeface="+mn-lt"/>
                        <a:cs typeface="Arial"/>
                      </a:endParaRPr>
                    </a:p>
                    <a:p>
                      <a:pPr marL="41275">
                        <a:lnSpc>
                          <a:spcPct val="100000"/>
                        </a:lnSpc>
                        <a:spcBef>
                          <a:spcPts val="215"/>
                        </a:spcBef>
                      </a:pPr>
                      <a:r>
                        <a:rPr sz="1100" spc="-5" dirty="0">
                          <a:latin typeface="+mn-lt"/>
                          <a:cs typeface="Arial"/>
                        </a:rPr>
                        <a:t>000 to R15</a:t>
                      </a:r>
                      <a:r>
                        <a:rPr sz="1100" spc="-30" dirty="0">
                          <a:latin typeface="+mn-lt"/>
                          <a:cs typeface="Arial"/>
                        </a:rPr>
                        <a:t> </a:t>
                      </a:r>
                      <a:r>
                        <a:rPr sz="1100" spc="-5" dirty="0">
                          <a:latin typeface="+mn-lt"/>
                          <a:cs typeface="Arial"/>
                        </a:rPr>
                        <a:t>million</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41275">
                        <a:lnSpc>
                          <a:spcPct val="100000"/>
                        </a:lnSpc>
                        <a:spcBef>
                          <a:spcPts val="45"/>
                        </a:spcBef>
                      </a:pPr>
                      <a:r>
                        <a:rPr sz="1100" spc="-5" dirty="0">
                          <a:latin typeface="+mn-lt"/>
                          <a:cs typeface="Arial"/>
                        </a:rPr>
                        <a:t>Funding up to</a:t>
                      </a:r>
                      <a:r>
                        <a:rPr sz="1100" spc="-35" dirty="0">
                          <a:latin typeface="+mn-lt"/>
                          <a:cs typeface="Arial"/>
                        </a:rPr>
                        <a:t> </a:t>
                      </a:r>
                      <a:r>
                        <a:rPr sz="1100" spc="-5" dirty="0">
                          <a:latin typeface="+mn-lt"/>
                          <a:cs typeface="Arial"/>
                        </a:rPr>
                        <a:t>R75</a:t>
                      </a:r>
                      <a:endParaRPr sz="1100" dirty="0">
                        <a:latin typeface="+mn-lt"/>
                        <a:cs typeface="Arial"/>
                      </a:endParaRPr>
                    </a:p>
                    <a:p>
                      <a:pPr marL="41275">
                        <a:lnSpc>
                          <a:spcPct val="100000"/>
                        </a:lnSpc>
                        <a:spcBef>
                          <a:spcPts val="215"/>
                        </a:spcBef>
                      </a:pPr>
                      <a:r>
                        <a:rPr sz="1100" spc="-5" dirty="0">
                          <a:latin typeface="+mn-lt"/>
                          <a:cs typeface="Arial"/>
                        </a:rPr>
                        <a:t>million</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40640">
                        <a:lnSpc>
                          <a:spcPct val="100000"/>
                        </a:lnSpc>
                        <a:spcBef>
                          <a:spcPts val="45"/>
                        </a:spcBef>
                      </a:pPr>
                      <a:r>
                        <a:rPr sz="1100" spc="-5" dirty="0">
                          <a:latin typeface="+mn-lt"/>
                          <a:cs typeface="Arial"/>
                        </a:rPr>
                        <a:t>Funding ranges</a:t>
                      </a:r>
                      <a:r>
                        <a:rPr sz="1100" spc="-60" dirty="0">
                          <a:latin typeface="+mn-lt"/>
                          <a:cs typeface="Arial"/>
                        </a:rPr>
                        <a:t> </a:t>
                      </a:r>
                      <a:r>
                        <a:rPr sz="1100" spc="-5" dirty="0">
                          <a:latin typeface="+mn-lt"/>
                          <a:cs typeface="Arial"/>
                        </a:rPr>
                        <a:t>from</a:t>
                      </a:r>
                      <a:endParaRPr sz="1100" dirty="0">
                        <a:latin typeface="+mn-lt"/>
                        <a:cs typeface="Arial"/>
                      </a:endParaRPr>
                    </a:p>
                    <a:p>
                      <a:pPr marL="40640" marR="387350">
                        <a:lnSpc>
                          <a:spcPct val="114999"/>
                        </a:lnSpc>
                      </a:pPr>
                      <a:r>
                        <a:rPr sz="1100" spc="-5" dirty="0">
                          <a:latin typeface="+mn-lt"/>
                          <a:cs typeface="Arial"/>
                        </a:rPr>
                        <a:t>R1 million to</a:t>
                      </a:r>
                      <a:r>
                        <a:rPr sz="1100" spc="-90" dirty="0">
                          <a:latin typeface="+mn-lt"/>
                          <a:cs typeface="Arial"/>
                        </a:rPr>
                        <a:t> </a:t>
                      </a:r>
                      <a:r>
                        <a:rPr sz="1100" spc="-5" dirty="0">
                          <a:latin typeface="+mn-lt"/>
                          <a:cs typeface="Arial"/>
                        </a:rPr>
                        <a:t>R50  million</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tc>
                  <a:txBody>
                    <a:bodyPr/>
                    <a:lstStyle/>
                    <a:p>
                      <a:pPr marL="41275">
                        <a:lnSpc>
                          <a:spcPct val="100000"/>
                        </a:lnSpc>
                        <a:spcBef>
                          <a:spcPts val="45"/>
                        </a:spcBef>
                      </a:pPr>
                      <a:r>
                        <a:rPr sz="1100" spc="-5" dirty="0">
                          <a:latin typeface="+mn-lt"/>
                          <a:cs typeface="Arial"/>
                        </a:rPr>
                        <a:t>Funding</a:t>
                      </a:r>
                      <a:r>
                        <a:rPr sz="1100" spc="-15" dirty="0">
                          <a:latin typeface="+mn-lt"/>
                          <a:cs typeface="Arial"/>
                        </a:rPr>
                        <a:t> </a:t>
                      </a:r>
                      <a:r>
                        <a:rPr sz="1100" spc="-5" dirty="0">
                          <a:latin typeface="+mn-lt"/>
                          <a:cs typeface="Arial"/>
                        </a:rPr>
                        <a:t>from</a:t>
                      </a:r>
                      <a:endParaRPr sz="1100" dirty="0">
                        <a:latin typeface="+mn-lt"/>
                        <a:cs typeface="Arial"/>
                      </a:endParaRPr>
                    </a:p>
                    <a:p>
                      <a:pPr marL="41275">
                        <a:lnSpc>
                          <a:spcPct val="100000"/>
                        </a:lnSpc>
                        <a:spcBef>
                          <a:spcPts val="215"/>
                        </a:spcBef>
                      </a:pPr>
                      <a:r>
                        <a:rPr sz="1100" spc="-5" dirty="0">
                          <a:latin typeface="+mn-lt"/>
                          <a:cs typeface="Arial"/>
                        </a:rPr>
                        <a:t>R250 000 to</a:t>
                      </a:r>
                      <a:r>
                        <a:rPr sz="1100" spc="-35" dirty="0">
                          <a:latin typeface="+mn-lt"/>
                          <a:cs typeface="Arial"/>
                        </a:rPr>
                        <a:t> </a:t>
                      </a:r>
                      <a:r>
                        <a:rPr sz="1100" spc="-5" dirty="0">
                          <a:latin typeface="+mn-lt"/>
                          <a:cs typeface="Arial"/>
                        </a:rPr>
                        <a:t>R75</a:t>
                      </a:r>
                      <a:endParaRPr sz="1100" dirty="0">
                        <a:latin typeface="+mn-lt"/>
                        <a:cs typeface="Arial"/>
                      </a:endParaRPr>
                    </a:p>
                    <a:p>
                      <a:pPr marL="41275">
                        <a:lnSpc>
                          <a:spcPct val="100000"/>
                        </a:lnSpc>
                        <a:spcBef>
                          <a:spcPts val="219"/>
                        </a:spcBef>
                      </a:pPr>
                      <a:r>
                        <a:rPr sz="1100" spc="-5" dirty="0">
                          <a:latin typeface="+mn-lt"/>
                          <a:cs typeface="Arial"/>
                        </a:rPr>
                        <a:t>million</a:t>
                      </a:r>
                      <a:endParaRPr sz="1100" dirty="0">
                        <a:latin typeface="+mn-lt"/>
                        <a:cs typeface="Arial"/>
                      </a:endParaRPr>
                    </a:p>
                  </a:txBody>
                  <a:tcPr marL="0" marR="0" marT="3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EF"/>
                    </a:solidFill>
                  </a:tcPr>
                </a:tc>
                <a:extLst>
                  <a:ext uri="{0D108BD9-81ED-4DB2-BD59-A6C34878D82A}">
                    <a16:rowId xmlns:a16="http://schemas.microsoft.com/office/drawing/2014/main" val="10003"/>
                  </a:ext>
                </a:extLst>
              </a:tr>
            </a:tbl>
          </a:graphicData>
        </a:graphic>
      </p:graphicFrame>
      <p:sp>
        <p:nvSpPr>
          <p:cNvPr id="10" name="Slide Number Placeholder 3">
            <a:extLst>
              <a:ext uri="{FF2B5EF4-FFF2-40B4-BE49-F238E27FC236}">
                <a16:creationId xmlns:a16="http://schemas.microsoft.com/office/drawing/2014/main" id="{63E40598-25F4-4D54-A5C3-17F6B20E347F}"/>
              </a:ext>
            </a:extLst>
          </p:cNvPr>
          <p:cNvSpPr>
            <a:spLocks noGrp="1"/>
          </p:cNvSpPr>
          <p:nvPr>
            <p:ph type="sldNum" sz="quarter" idx="10"/>
          </p:nvPr>
        </p:nvSpPr>
        <p:spPr>
          <a:xfrm>
            <a:off x="4572000" y="4835967"/>
            <a:ext cx="864097" cy="303609"/>
          </a:xfrm>
        </p:spPr>
        <p:txBody>
          <a:bodyPr/>
          <a:lstStyle/>
          <a:p>
            <a:pPr defTabSz="514348" fontAlgn="base">
              <a:spcBef>
                <a:spcPct val="0"/>
              </a:spcBef>
              <a:spcAft>
                <a:spcPct val="0"/>
              </a:spcAft>
              <a:defRPr/>
            </a:pPr>
            <a:fld id="{E922D475-2A9E-40F8-8F7D-EAE38CBE7CC5}" type="slidenum">
              <a:rPr lang="en-ZA" sz="1050">
                <a:ea typeface="MS PGothic" charset="0"/>
                <a:sym typeface="Helvetica Light"/>
              </a:rPr>
              <a:pPr defTabSz="514348" fontAlgn="base">
                <a:spcBef>
                  <a:spcPct val="0"/>
                </a:spcBef>
                <a:spcAft>
                  <a:spcPct val="0"/>
                </a:spcAft>
                <a:defRPr/>
              </a:pPr>
              <a:t>5</a:t>
            </a:fld>
            <a:endParaRPr lang="en-ZA" sz="1050" dirty="0">
              <a:ea typeface="MS PGothic" charset="0"/>
              <a:sym typeface="Helvetica Light"/>
            </a:endParaRPr>
          </a:p>
        </p:txBody>
      </p:sp>
    </p:spTree>
    <p:extLst>
      <p:ext uri="{BB962C8B-B14F-4D97-AF65-F5344CB8AC3E}">
        <p14:creationId xmlns:p14="http://schemas.microsoft.com/office/powerpoint/2010/main" val="2126281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46791"/>
                                        </p:tgtEl>
                                        <p:attrNameLst>
                                          <p:attrName>style.visibility</p:attrName>
                                        </p:attrNameLst>
                                      </p:cBhvr>
                                      <p:to>
                                        <p:strVal val="visible"/>
                                      </p:to>
                                    </p:set>
                                    <p:animEffect transition="in" filter="fade">
                                      <p:cBhvr>
                                        <p:cTn id="7" dur="2000"/>
                                        <p:tgtEl>
                                          <p:spTgt spid="24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F7AE17-D3E0-433C-A742-8D2A4D85F991}" type="slidenum">
              <a:rPr lang="en-ZA" altLang="en-US" smtClean="0"/>
              <a:pPr/>
              <a:t>6</a:t>
            </a:fld>
            <a:endParaRPr lang="en-ZA" altLang="en-US"/>
          </a:p>
        </p:txBody>
      </p:sp>
      <p:sp>
        <p:nvSpPr>
          <p:cNvPr id="12" name="object 10">
            <a:extLst>
              <a:ext uri="{FF2B5EF4-FFF2-40B4-BE49-F238E27FC236}">
                <a16:creationId xmlns:a16="http://schemas.microsoft.com/office/drawing/2014/main" id="{FF502E03-FFA8-4C34-8137-98877E55E787}"/>
              </a:ext>
            </a:extLst>
          </p:cNvPr>
          <p:cNvSpPr txBox="1">
            <a:spLocks/>
          </p:cNvSpPr>
          <p:nvPr/>
        </p:nvSpPr>
        <p:spPr bwMode="auto">
          <a:xfrm>
            <a:off x="536091" y="23007"/>
            <a:ext cx="4422771" cy="655468"/>
          </a:xfrm>
          <a:prstGeom prst="rect">
            <a:avLst/>
          </a:prstGeom>
          <a:noFill/>
          <a:ln w="9525">
            <a:noFill/>
            <a:miter lim="800000"/>
            <a:headEnd/>
            <a:tailEnd/>
          </a:ln>
        </p:spPr>
        <p:txBody>
          <a:bodyPr vert="horz" wrap="square" lIns="0" tIns="9049" rIns="0" bIns="0" numCol="1" rtlCol="0" anchor="ctr" anchorCtr="0" compatLnSpc="1">
            <a:prstTxWarp prst="textNoShape">
              <a:avLst/>
            </a:prstTxWarp>
            <a:spAutoFit/>
          </a:bodyPr>
          <a:lstStyle>
            <a:lvl1pPr algn="l" rtl="0" eaLnBrk="0" fontAlgn="base" hangingPunct="0">
              <a:lnSpc>
                <a:spcPct val="80000"/>
              </a:lnSpc>
              <a:spcBef>
                <a:spcPct val="0"/>
              </a:spcBef>
              <a:spcAft>
                <a:spcPct val="0"/>
              </a:spcAft>
              <a:defRPr sz="2109" b="1" cap="none" normalizeH="0" baseline="0">
                <a:solidFill>
                  <a:srgbClr val="F99707"/>
                </a:solidFill>
                <a:latin typeface="+mn-lt"/>
                <a:ea typeface="+mj-ea"/>
                <a:cs typeface="+mj-cs"/>
              </a:defRPr>
            </a:lvl1pPr>
            <a:lvl2pPr algn="l" rtl="0" eaLnBrk="0" fontAlgn="base" hangingPunct="0">
              <a:spcBef>
                <a:spcPct val="0"/>
              </a:spcBef>
              <a:spcAft>
                <a:spcPct val="0"/>
              </a:spcAft>
              <a:defRPr sz="2426" b="1">
                <a:solidFill>
                  <a:srgbClr val="FF9933"/>
                </a:solidFill>
                <a:latin typeface="Arial Narrow" pitchFamily="34" charset="0"/>
              </a:defRPr>
            </a:lvl2pPr>
            <a:lvl3pPr algn="l" rtl="0" eaLnBrk="0" fontAlgn="base" hangingPunct="0">
              <a:spcBef>
                <a:spcPct val="0"/>
              </a:spcBef>
              <a:spcAft>
                <a:spcPct val="0"/>
              </a:spcAft>
              <a:defRPr sz="2426" b="1">
                <a:solidFill>
                  <a:srgbClr val="FF9933"/>
                </a:solidFill>
                <a:latin typeface="Arial Narrow" pitchFamily="34" charset="0"/>
              </a:defRPr>
            </a:lvl3pPr>
            <a:lvl4pPr algn="l" rtl="0" eaLnBrk="0" fontAlgn="base" hangingPunct="0">
              <a:spcBef>
                <a:spcPct val="0"/>
              </a:spcBef>
              <a:spcAft>
                <a:spcPct val="0"/>
              </a:spcAft>
              <a:defRPr sz="2426" b="1">
                <a:solidFill>
                  <a:srgbClr val="FF9933"/>
                </a:solidFill>
                <a:latin typeface="Arial Narrow" pitchFamily="34" charset="0"/>
              </a:defRPr>
            </a:lvl4pPr>
            <a:lvl5pPr algn="l" rtl="0" eaLnBrk="0" fontAlgn="base" hangingPunct="0">
              <a:spcBef>
                <a:spcPct val="0"/>
              </a:spcBef>
              <a:spcAft>
                <a:spcPct val="0"/>
              </a:spcAft>
              <a:defRPr sz="2426" b="1">
                <a:solidFill>
                  <a:srgbClr val="FF9933"/>
                </a:solidFill>
                <a:latin typeface="Arial Narrow" pitchFamily="34" charset="0"/>
              </a:defRPr>
            </a:lvl5pPr>
            <a:lvl6pPr marL="331342" algn="l" rtl="0" fontAlgn="base">
              <a:spcBef>
                <a:spcPct val="0"/>
              </a:spcBef>
              <a:spcAft>
                <a:spcPct val="0"/>
              </a:spcAft>
              <a:defRPr sz="2426" b="1">
                <a:solidFill>
                  <a:srgbClr val="FF9900"/>
                </a:solidFill>
                <a:latin typeface="Arial Narrow" pitchFamily="34" charset="0"/>
              </a:defRPr>
            </a:lvl6pPr>
            <a:lvl7pPr marL="662735" algn="l" rtl="0" fontAlgn="base">
              <a:spcBef>
                <a:spcPct val="0"/>
              </a:spcBef>
              <a:spcAft>
                <a:spcPct val="0"/>
              </a:spcAft>
              <a:defRPr sz="2426" b="1">
                <a:solidFill>
                  <a:srgbClr val="FF9900"/>
                </a:solidFill>
                <a:latin typeface="Arial Narrow" pitchFamily="34" charset="0"/>
              </a:defRPr>
            </a:lvl7pPr>
            <a:lvl8pPr marL="993978" algn="l" rtl="0" fontAlgn="base">
              <a:spcBef>
                <a:spcPct val="0"/>
              </a:spcBef>
              <a:spcAft>
                <a:spcPct val="0"/>
              </a:spcAft>
              <a:defRPr sz="2426" b="1">
                <a:solidFill>
                  <a:srgbClr val="FF9900"/>
                </a:solidFill>
                <a:latin typeface="Arial Narrow" pitchFamily="34" charset="0"/>
              </a:defRPr>
            </a:lvl8pPr>
            <a:lvl9pPr marL="1325334" algn="l" rtl="0" fontAlgn="base">
              <a:spcBef>
                <a:spcPct val="0"/>
              </a:spcBef>
              <a:spcAft>
                <a:spcPct val="0"/>
              </a:spcAft>
              <a:defRPr sz="2426" b="1">
                <a:solidFill>
                  <a:srgbClr val="FF9900"/>
                </a:solidFill>
                <a:latin typeface="Arial Narrow" pitchFamily="34" charset="0"/>
              </a:defRPr>
            </a:lvl9pPr>
          </a:lstStyle>
          <a:p>
            <a:pPr marL="9524" marR="0" lvl="0" indent="0" algn="l" defTabSz="914400" rtl="0" eaLnBrk="0" fontAlgn="base" latinLnBrk="0" hangingPunct="0">
              <a:lnSpc>
                <a:spcPct val="100000"/>
              </a:lnSpc>
              <a:spcBef>
                <a:spcPts val="71"/>
              </a:spcBef>
              <a:spcAft>
                <a:spcPct val="0"/>
              </a:spcAft>
              <a:buClrTx/>
              <a:buSzTx/>
              <a:buFontTx/>
              <a:buNone/>
              <a:tabLst/>
              <a:defRPr/>
            </a:pPr>
            <a:r>
              <a:rPr kumimoji="0" lang="en-ZA" sz="2100" b="1" i="0" u="none" strike="noStrike" kern="0" cap="none" spc="-23" normalizeH="0" baseline="0" noProof="0" dirty="0">
                <a:ln>
                  <a:noFill/>
                </a:ln>
                <a:solidFill>
                  <a:srgbClr val="F99707"/>
                </a:solidFill>
                <a:effectLst/>
                <a:uLnTx/>
                <a:uFillTx/>
                <a:latin typeface="Arial"/>
                <a:ea typeface="+mj-ea"/>
                <a:cs typeface="+mj-cs"/>
              </a:rPr>
              <a:t>NEF’s</a:t>
            </a:r>
            <a:r>
              <a:rPr kumimoji="0" lang="en-ZA" sz="2100" b="1" i="0" u="none" strike="noStrike" kern="0" cap="none" spc="-11" normalizeH="0" baseline="0" noProof="0" dirty="0">
                <a:ln>
                  <a:noFill/>
                </a:ln>
                <a:solidFill>
                  <a:srgbClr val="F99707"/>
                </a:solidFill>
                <a:effectLst/>
                <a:uLnTx/>
                <a:uFillTx/>
                <a:latin typeface="Arial"/>
                <a:ea typeface="+mj-ea"/>
                <a:cs typeface="+mj-cs"/>
              </a:rPr>
              <a:t> </a:t>
            </a:r>
            <a:r>
              <a:rPr kumimoji="0" lang="en-ZA" sz="2100" b="1" i="0" u="none" strike="noStrike" kern="0" cap="none" spc="-4" normalizeH="0" baseline="0" noProof="0" dirty="0">
                <a:ln>
                  <a:noFill/>
                </a:ln>
                <a:solidFill>
                  <a:srgbClr val="F99707"/>
                </a:solidFill>
                <a:effectLst/>
                <a:uLnTx/>
                <a:uFillTx/>
                <a:latin typeface="Arial"/>
                <a:ea typeface="+mj-ea"/>
                <a:cs typeface="+mj-cs"/>
              </a:rPr>
              <a:t>Performance</a:t>
            </a:r>
            <a:endParaRPr kumimoji="0" lang="en-ZA" sz="2100" b="1" i="0" u="none" strike="noStrike" kern="0" cap="none" spc="0" normalizeH="0" baseline="0" noProof="0" dirty="0">
              <a:ln>
                <a:noFill/>
              </a:ln>
              <a:solidFill>
                <a:srgbClr val="F99707"/>
              </a:solidFill>
              <a:effectLst/>
              <a:uLnTx/>
              <a:uFillTx/>
              <a:latin typeface="Arial"/>
              <a:ea typeface="+mj-ea"/>
              <a:cs typeface="+mj-cs"/>
            </a:endParaRPr>
          </a:p>
          <a:p>
            <a:pPr marL="9524" marR="0" lvl="0" indent="0" algn="l" defTabSz="914400" rtl="0" eaLnBrk="0" fontAlgn="base" latinLnBrk="0" hangingPunct="0">
              <a:lnSpc>
                <a:spcPct val="100000"/>
              </a:lnSpc>
              <a:spcBef>
                <a:spcPct val="0"/>
              </a:spcBef>
              <a:spcAft>
                <a:spcPct val="0"/>
              </a:spcAft>
              <a:buClrTx/>
              <a:buSzTx/>
              <a:buFontTx/>
              <a:buNone/>
              <a:tabLst/>
              <a:defRPr/>
            </a:pPr>
            <a:r>
              <a:rPr kumimoji="0" lang="en-ZA" sz="2100" b="1" i="0" u="none" strike="noStrike" kern="0" cap="none" spc="-4" normalizeH="0" baseline="0" noProof="0" dirty="0">
                <a:ln>
                  <a:noFill/>
                </a:ln>
                <a:solidFill>
                  <a:srgbClr val="F99707"/>
                </a:solidFill>
                <a:effectLst/>
                <a:uLnTx/>
                <a:uFillTx/>
                <a:latin typeface="Arial"/>
                <a:ea typeface="+mj-ea"/>
                <a:cs typeface="+mj-cs"/>
              </a:rPr>
              <a:t>and Investment</a:t>
            </a:r>
            <a:r>
              <a:rPr kumimoji="0" lang="en-ZA" sz="2100" b="1" i="0" u="none" strike="noStrike" kern="0" cap="none" spc="-8" normalizeH="0" baseline="0" noProof="0" dirty="0">
                <a:ln>
                  <a:noFill/>
                </a:ln>
                <a:solidFill>
                  <a:srgbClr val="F99707"/>
                </a:solidFill>
                <a:effectLst/>
                <a:uLnTx/>
                <a:uFillTx/>
                <a:latin typeface="Arial"/>
                <a:ea typeface="+mj-ea"/>
                <a:cs typeface="+mj-cs"/>
              </a:rPr>
              <a:t> Criteria…</a:t>
            </a:r>
            <a:endParaRPr kumimoji="0" lang="en-ZA" sz="2100" b="1" i="0" u="none" strike="noStrike" kern="0" cap="none" spc="0" normalizeH="0" baseline="0" noProof="0" dirty="0">
              <a:ln>
                <a:noFill/>
              </a:ln>
              <a:solidFill>
                <a:srgbClr val="F99707"/>
              </a:solidFill>
              <a:effectLst/>
              <a:uLnTx/>
              <a:uFillTx/>
              <a:latin typeface="Arial"/>
              <a:ea typeface="+mj-ea"/>
              <a:cs typeface="+mj-cs"/>
            </a:endParaRPr>
          </a:p>
        </p:txBody>
      </p:sp>
      <p:sp>
        <p:nvSpPr>
          <p:cNvPr id="13" name="object 7">
            <a:extLst>
              <a:ext uri="{FF2B5EF4-FFF2-40B4-BE49-F238E27FC236}">
                <a16:creationId xmlns:a16="http://schemas.microsoft.com/office/drawing/2014/main" id="{349A9E74-4420-42FA-9B2F-F3BE9317E35A}"/>
              </a:ext>
            </a:extLst>
          </p:cNvPr>
          <p:cNvSpPr txBox="1"/>
          <p:nvPr/>
        </p:nvSpPr>
        <p:spPr>
          <a:xfrm>
            <a:off x="580686" y="1012792"/>
            <a:ext cx="2769394" cy="240931"/>
          </a:xfrm>
          <a:prstGeom prst="rect">
            <a:avLst/>
          </a:prstGeom>
        </p:spPr>
        <p:txBody>
          <a:bodyPr vert="horz" wrap="square" lIns="0" tIns="10001" rIns="0" bIns="0" rtlCol="0">
            <a:spAutoFit/>
          </a:bodyPr>
          <a:lstStyle/>
          <a:p>
            <a:pPr marL="9524" defTabSz="290214" fontAlgn="base">
              <a:spcBef>
                <a:spcPts val="79"/>
              </a:spcBef>
              <a:spcAft>
                <a:spcPct val="0"/>
              </a:spcAft>
              <a:defRPr/>
            </a:pPr>
            <a:r>
              <a:rPr sz="1500" b="1" dirty="0">
                <a:solidFill>
                  <a:srgbClr val="7E7E7E"/>
                </a:solidFill>
                <a:ea typeface="MS PGothic" charset="0"/>
                <a:cs typeface="Arial"/>
                <a:sym typeface="Helvetica Light" charset="0"/>
              </a:rPr>
              <a:t>“The Empowerment</a:t>
            </a:r>
            <a:r>
              <a:rPr sz="1500" b="1" spc="-86" dirty="0">
                <a:solidFill>
                  <a:srgbClr val="7E7E7E"/>
                </a:solidFill>
                <a:ea typeface="MS PGothic" charset="0"/>
                <a:cs typeface="Arial"/>
                <a:sym typeface="Helvetica Light" charset="0"/>
              </a:rPr>
              <a:t> </a:t>
            </a:r>
            <a:r>
              <a:rPr sz="1500" b="1" spc="-4" dirty="0">
                <a:solidFill>
                  <a:srgbClr val="7E7E7E"/>
                </a:solidFill>
                <a:ea typeface="MS PGothic" charset="0"/>
                <a:cs typeface="Arial"/>
                <a:sym typeface="Helvetica Light" charset="0"/>
              </a:rPr>
              <a:t>Dividend”</a:t>
            </a:r>
            <a:endParaRPr sz="1500" dirty="0">
              <a:solidFill>
                <a:srgbClr val="000000"/>
              </a:solidFill>
              <a:ea typeface="MS PGothic" charset="0"/>
              <a:cs typeface="Arial"/>
              <a:sym typeface="Helvetica Light" charset="0"/>
            </a:endParaRPr>
          </a:p>
        </p:txBody>
      </p:sp>
      <p:sp>
        <p:nvSpPr>
          <p:cNvPr id="14" name="object 9">
            <a:extLst>
              <a:ext uri="{FF2B5EF4-FFF2-40B4-BE49-F238E27FC236}">
                <a16:creationId xmlns:a16="http://schemas.microsoft.com/office/drawing/2014/main" id="{AE697C69-54F8-4311-891F-E6F5D0CD07E1}"/>
              </a:ext>
            </a:extLst>
          </p:cNvPr>
          <p:cNvSpPr txBox="1"/>
          <p:nvPr/>
        </p:nvSpPr>
        <p:spPr>
          <a:xfrm>
            <a:off x="660392" y="1489330"/>
            <a:ext cx="6113202" cy="436658"/>
          </a:xfrm>
          <a:prstGeom prst="rect">
            <a:avLst/>
          </a:prstGeom>
          <a:solidFill>
            <a:srgbClr val="DBB792"/>
          </a:solidFill>
        </p:spPr>
        <p:txBody>
          <a:bodyPr vert="horz" wrap="square" lIns="0" tIns="20955" rIns="0" bIns="0" rtlCol="0">
            <a:spAutoFit/>
          </a:bodyPr>
          <a:lstStyle/>
          <a:p>
            <a:pPr marL="78578" marR="74291" indent="1429" algn="ctr" defTabSz="290214" fontAlgn="base">
              <a:spcBef>
                <a:spcPts val="165"/>
              </a:spcBef>
              <a:spcAft>
                <a:spcPct val="0"/>
              </a:spcAft>
              <a:defRPr/>
            </a:pPr>
            <a:r>
              <a:rPr sz="1350" i="1" dirty="0">
                <a:solidFill>
                  <a:srgbClr val="000000"/>
                </a:solidFill>
                <a:ea typeface="MS PGothic" charset="0"/>
                <a:cs typeface="Arial"/>
                <a:sym typeface="Helvetica Light" charset="0"/>
              </a:rPr>
              <a:t>The </a:t>
            </a:r>
            <a:r>
              <a:rPr sz="1350" i="1" spc="-4" dirty="0">
                <a:solidFill>
                  <a:srgbClr val="000000"/>
                </a:solidFill>
                <a:ea typeface="MS PGothic" charset="0"/>
                <a:cs typeface="Arial"/>
                <a:sym typeface="Helvetica Light" charset="0"/>
              </a:rPr>
              <a:t>assessment of </a:t>
            </a:r>
            <a:r>
              <a:rPr sz="1350" i="1" spc="-8" dirty="0">
                <a:solidFill>
                  <a:srgbClr val="000000"/>
                </a:solidFill>
                <a:ea typeface="MS PGothic" charset="0"/>
                <a:cs typeface="Arial"/>
                <a:sym typeface="Helvetica Light" charset="0"/>
              </a:rPr>
              <a:t>impact </a:t>
            </a:r>
            <a:r>
              <a:rPr sz="1350" i="1" dirty="0">
                <a:solidFill>
                  <a:srgbClr val="000000"/>
                </a:solidFill>
                <a:ea typeface="MS PGothic" charset="0"/>
                <a:cs typeface="Arial"/>
                <a:sym typeface="Helvetica Light" charset="0"/>
              </a:rPr>
              <a:t>is </a:t>
            </a:r>
            <a:r>
              <a:rPr sz="1350" i="1" spc="-8" dirty="0">
                <a:solidFill>
                  <a:srgbClr val="000000"/>
                </a:solidFill>
                <a:ea typeface="MS PGothic" charset="0"/>
                <a:cs typeface="Arial"/>
                <a:sym typeface="Helvetica Light" charset="0"/>
              </a:rPr>
              <a:t>not </a:t>
            </a:r>
            <a:r>
              <a:rPr sz="1350" i="1" spc="-4" dirty="0">
                <a:solidFill>
                  <a:srgbClr val="000000"/>
                </a:solidFill>
                <a:ea typeface="MS PGothic" charset="0"/>
                <a:cs typeface="Arial"/>
                <a:sym typeface="Helvetica Light" charset="0"/>
              </a:rPr>
              <a:t>driven only by  financial returns but by </a:t>
            </a:r>
            <a:r>
              <a:rPr sz="1350" i="1" spc="-8" dirty="0">
                <a:solidFill>
                  <a:srgbClr val="000000"/>
                </a:solidFill>
                <a:ea typeface="MS PGothic" charset="0"/>
                <a:cs typeface="Arial"/>
                <a:sym typeface="Helvetica Light" charset="0"/>
              </a:rPr>
              <a:t>measurement </a:t>
            </a:r>
            <a:r>
              <a:rPr sz="1350" i="1" spc="-4" dirty="0">
                <a:solidFill>
                  <a:srgbClr val="000000"/>
                </a:solidFill>
                <a:ea typeface="MS PGothic" charset="0"/>
                <a:cs typeface="Arial"/>
                <a:sym typeface="Helvetica Light" charset="0"/>
              </a:rPr>
              <a:t>in terms </a:t>
            </a:r>
            <a:r>
              <a:rPr sz="1350" i="1" dirty="0">
                <a:solidFill>
                  <a:srgbClr val="000000"/>
                </a:solidFill>
                <a:ea typeface="MS PGothic" charset="0"/>
                <a:cs typeface="Arial"/>
                <a:sym typeface="Helvetica Light" charset="0"/>
              </a:rPr>
              <a:t>of  “The </a:t>
            </a:r>
            <a:r>
              <a:rPr sz="1350" i="1" spc="-8" dirty="0">
                <a:solidFill>
                  <a:srgbClr val="000000"/>
                </a:solidFill>
                <a:ea typeface="MS PGothic" charset="0"/>
                <a:cs typeface="Arial"/>
                <a:sym typeface="Helvetica Light" charset="0"/>
              </a:rPr>
              <a:t>Empowerment </a:t>
            </a:r>
            <a:r>
              <a:rPr sz="1350" i="1" spc="-4" dirty="0">
                <a:solidFill>
                  <a:srgbClr val="000000"/>
                </a:solidFill>
                <a:ea typeface="MS PGothic" charset="0"/>
                <a:cs typeface="Arial"/>
                <a:sym typeface="Helvetica Light" charset="0"/>
              </a:rPr>
              <a:t>Dividend” </a:t>
            </a:r>
            <a:r>
              <a:rPr sz="1350" i="1" spc="-8" dirty="0">
                <a:solidFill>
                  <a:srgbClr val="000000"/>
                </a:solidFill>
                <a:ea typeface="MS PGothic" charset="0"/>
                <a:cs typeface="Arial"/>
                <a:sym typeface="Helvetica Light" charset="0"/>
              </a:rPr>
              <a:t>made </a:t>
            </a:r>
            <a:r>
              <a:rPr sz="1350" i="1" spc="-4" dirty="0">
                <a:solidFill>
                  <a:srgbClr val="000000"/>
                </a:solidFill>
                <a:ea typeface="MS PGothic" charset="0"/>
                <a:cs typeface="Arial"/>
                <a:sym typeface="Helvetica Light" charset="0"/>
              </a:rPr>
              <a:t>up as</a:t>
            </a:r>
            <a:r>
              <a:rPr sz="1350" i="1" spc="41" dirty="0">
                <a:solidFill>
                  <a:srgbClr val="000000"/>
                </a:solidFill>
                <a:ea typeface="MS PGothic" charset="0"/>
                <a:cs typeface="Arial"/>
                <a:sym typeface="Helvetica Light" charset="0"/>
              </a:rPr>
              <a:t> </a:t>
            </a:r>
            <a:r>
              <a:rPr sz="1350" i="1" spc="-4" dirty="0">
                <a:solidFill>
                  <a:srgbClr val="000000"/>
                </a:solidFill>
                <a:ea typeface="MS PGothic" charset="0"/>
                <a:cs typeface="Arial"/>
                <a:sym typeface="Helvetica Light" charset="0"/>
              </a:rPr>
              <a:t>follows:</a:t>
            </a:r>
            <a:endParaRPr sz="1350" dirty="0">
              <a:solidFill>
                <a:srgbClr val="000000"/>
              </a:solidFill>
              <a:ea typeface="MS PGothic" charset="0"/>
              <a:cs typeface="Arial"/>
              <a:sym typeface="Helvetica Light" charset="0"/>
            </a:endParaRPr>
          </a:p>
        </p:txBody>
      </p:sp>
      <p:sp>
        <p:nvSpPr>
          <p:cNvPr id="15" name="object 8">
            <a:extLst>
              <a:ext uri="{FF2B5EF4-FFF2-40B4-BE49-F238E27FC236}">
                <a16:creationId xmlns:a16="http://schemas.microsoft.com/office/drawing/2014/main" id="{DF2E3197-3AB1-4DBB-BFAC-DCDD1233F404}"/>
              </a:ext>
            </a:extLst>
          </p:cNvPr>
          <p:cNvSpPr txBox="1"/>
          <p:nvPr/>
        </p:nvSpPr>
        <p:spPr>
          <a:xfrm>
            <a:off x="855691" y="2144230"/>
            <a:ext cx="4546283" cy="2303996"/>
          </a:xfrm>
          <a:prstGeom prst="rect">
            <a:avLst/>
          </a:prstGeom>
        </p:spPr>
        <p:txBody>
          <a:bodyPr vert="horz" wrap="square" lIns="0" tIns="102394" rIns="0" bIns="0" rtlCol="0">
            <a:spAutoFit/>
          </a:bodyPr>
          <a:lstStyle/>
          <a:p>
            <a:pPr marL="202396" indent="-192872" defTabSz="290214" fontAlgn="base">
              <a:spcBef>
                <a:spcPts val="806"/>
              </a:spcBef>
              <a:spcAft>
                <a:spcPct val="0"/>
              </a:spcAft>
              <a:buClr>
                <a:srgbClr val="FFC570"/>
              </a:buClr>
              <a:buSzPct val="88888"/>
              <a:buFontTx/>
              <a:buChar char="•"/>
              <a:tabLst>
                <a:tab pos="202396" algn="l"/>
                <a:tab pos="202872" algn="l"/>
              </a:tabLst>
              <a:defRPr/>
            </a:pPr>
            <a:r>
              <a:rPr sz="1350" spc="-4" dirty="0">
                <a:solidFill>
                  <a:srgbClr val="000000"/>
                </a:solidFill>
                <a:ea typeface="MS PGothic" charset="0"/>
                <a:cs typeface="Arial"/>
                <a:sym typeface="Helvetica Light" charset="0"/>
              </a:rPr>
              <a:t>Broad Based Black Economic</a:t>
            </a:r>
            <a:r>
              <a:rPr sz="1350" spc="23" dirty="0">
                <a:solidFill>
                  <a:srgbClr val="000000"/>
                </a:solidFill>
                <a:ea typeface="MS PGothic" charset="0"/>
                <a:cs typeface="Arial"/>
                <a:sym typeface="Helvetica Light" charset="0"/>
              </a:rPr>
              <a:t> </a:t>
            </a:r>
            <a:r>
              <a:rPr sz="1350" spc="-8" dirty="0">
                <a:solidFill>
                  <a:srgbClr val="000000"/>
                </a:solidFill>
                <a:ea typeface="MS PGothic" charset="0"/>
                <a:cs typeface="Arial"/>
                <a:sym typeface="Helvetica Light" charset="0"/>
              </a:rPr>
              <a:t>Empowerment</a:t>
            </a:r>
            <a:endParaRPr sz="1350" dirty="0">
              <a:solidFill>
                <a:srgbClr val="000000"/>
              </a:solidFill>
              <a:ea typeface="MS PGothic" charset="0"/>
              <a:cs typeface="Arial"/>
              <a:sym typeface="Helvetica Light" charset="0"/>
            </a:endParaRPr>
          </a:p>
          <a:p>
            <a:pPr marL="545288" lvl="1" indent="-192872" defTabSz="290214" fontAlgn="base">
              <a:spcBef>
                <a:spcPts val="731"/>
              </a:spcBef>
              <a:spcAft>
                <a:spcPct val="0"/>
              </a:spcAft>
              <a:buClr>
                <a:srgbClr val="FFC570"/>
              </a:buClr>
              <a:buSzPct val="88888"/>
              <a:buFontTx/>
              <a:buChar char="•"/>
              <a:tabLst>
                <a:tab pos="202396" algn="l"/>
                <a:tab pos="202872" algn="l"/>
              </a:tabLst>
              <a:defRPr/>
            </a:pPr>
            <a:r>
              <a:rPr sz="1350" spc="-8" dirty="0">
                <a:solidFill>
                  <a:srgbClr val="000000"/>
                </a:solidFill>
                <a:ea typeface="MS PGothic" charset="0"/>
                <a:cs typeface="Arial"/>
                <a:sym typeface="Helvetica Light" charset="0"/>
              </a:rPr>
              <a:t>Ownership, </a:t>
            </a:r>
            <a:r>
              <a:rPr sz="1350" spc="-4" dirty="0">
                <a:solidFill>
                  <a:srgbClr val="000000"/>
                </a:solidFill>
                <a:ea typeface="MS PGothic" charset="0"/>
                <a:cs typeface="Arial"/>
                <a:sym typeface="Helvetica Light" charset="0"/>
              </a:rPr>
              <a:t>management control, </a:t>
            </a:r>
            <a:r>
              <a:rPr sz="1350" spc="-8" dirty="0">
                <a:solidFill>
                  <a:srgbClr val="000000"/>
                </a:solidFill>
                <a:ea typeface="MS PGothic" charset="0"/>
                <a:cs typeface="Arial"/>
                <a:sym typeface="Helvetica Light" charset="0"/>
              </a:rPr>
              <a:t>employment </a:t>
            </a:r>
            <a:r>
              <a:rPr sz="1350" spc="-4" dirty="0">
                <a:solidFill>
                  <a:srgbClr val="000000"/>
                </a:solidFill>
                <a:ea typeface="MS PGothic" charset="0"/>
                <a:cs typeface="Arial"/>
                <a:sym typeface="Helvetica Light" charset="0"/>
              </a:rPr>
              <a:t>equity</a:t>
            </a:r>
            <a:r>
              <a:rPr lang="en-ZA" sz="1350" spc="-4" dirty="0">
                <a:solidFill>
                  <a:srgbClr val="000000"/>
                </a:solidFill>
                <a:ea typeface="MS PGothic" charset="0"/>
                <a:cs typeface="Arial"/>
                <a:sym typeface="Helvetica Light" charset="0"/>
              </a:rPr>
              <a:t>, value chain (suppliers)</a:t>
            </a:r>
            <a:r>
              <a:rPr sz="1350" spc="143" dirty="0">
                <a:solidFill>
                  <a:srgbClr val="000000"/>
                </a:solidFill>
                <a:ea typeface="MS PGothic" charset="0"/>
                <a:cs typeface="Arial"/>
                <a:sym typeface="Helvetica Light" charset="0"/>
              </a:rPr>
              <a:t> </a:t>
            </a:r>
            <a:r>
              <a:rPr sz="1350" dirty="0">
                <a:solidFill>
                  <a:srgbClr val="000000"/>
                </a:solidFill>
                <a:ea typeface="MS PGothic" charset="0"/>
                <a:cs typeface="Arial"/>
                <a:sym typeface="Helvetica Light" charset="0"/>
              </a:rPr>
              <a:t>etc.</a:t>
            </a:r>
          </a:p>
          <a:p>
            <a:pPr marL="202396" indent="-192872" defTabSz="290214" fontAlgn="base">
              <a:spcBef>
                <a:spcPts val="727"/>
              </a:spcBef>
              <a:spcAft>
                <a:spcPct val="0"/>
              </a:spcAft>
              <a:buClr>
                <a:srgbClr val="FFC570"/>
              </a:buClr>
              <a:buSzPct val="88888"/>
              <a:buFontTx/>
              <a:buChar char="•"/>
              <a:tabLst>
                <a:tab pos="202396" algn="l"/>
                <a:tab pos="202872" algn="l"/>
              </a:tabLst>
              <a:defRPr/>
            </a:pPr>
            <a:r>
              <a:rPr sz="1350" spc="-4" dirty="0">
                <a:solidFill>
                  <a:srgbClr val="000000"/>
                </a:solidFill>
                <a:ea typeface="MS PGothic" charset="0"/>
                <a:cs typeface="Arial"/>
                <a:sym typeface="Helvetica Light" charset="0"/>
              </a:rPr>
              <a:t>Black </a:t>
            </a:r>
            <a:r>
              <a:rPr sz="1350" spc="-8" dirty="0">
                <a:solidFill>
                  <a:srgbClr val="000000"/>
                </a:solidFill>
                <a:ea typeface="MS PGothic" charset="0"/>
                <a:cs typeface="Arial"/>
                <a:sym typeface="Helvetica Light" charset="0"/>
              </a:rPr>
              <a:t>Women</a:t>
            </a:r>
            <a:r>
              <a:rPr sz="1350" spc="4" dirty="0">
                <a:solidFill>
                  <a:srgbClr val="000000"/>
                </a:solidFill>
                <a:ea typeface="MS PGothic" charset="0"/>
                <a:cs typeface="Arial"/>
                <a:sym typeface="Helvetica Light" charset="0"/>
              </a:rPr>
              <a:t> </a:t>
            </a:r>
            <a:r>
              <a:rPr sz="1350" spc="-8" dirty="0">
                <a:solidFill>
                  <a:srgbClr val="000000"/>
                </a:solidFill>
                <a:ea typeface="MS PGothic" charset="0"/>
                <a:cs typeface="Arial"/>
                <a:sym typeface="Helvetica Light" charset="0"/>
              </a:rPr>
              <a:t>Empowerment</a:t>
            </a:r>
            <a:endParaRPr sz="1350" dirty="0">
              <a:solidFill>
                <a:srgbClr val="000000"/>
              </a:solidFill>
              <a:ea typeface="MS PGothic" charset="0"/>
              <a:cs typeface="Arial"/>
              <a:sym typeface="Helvetica Light" charset="0"/>
            </a:endParaRPr>
          </a:p>
          <a:p>
            <a:pPr marL="202396" indent="-192872" defTabSz="290214" fontAlgn="base">
              <a:spcBef>
                <a:spcPts val="731"/>
              </a:spcBef>
              <a:spcAft>
                <a:spcPct val="0"/>
              </a:spcAft>
              <a:buClr>
                <a:srgbClr val="FFC570"/>
              </a:buClr>
              <a:buSzPct val="88888"/>
              <a:buFontTx/>
              <a:buChar char="•"/>
              <a:tabLst>
                <a:tab pos="202396" algn="l"/>
                <a:tab pos="202872" algn="l"/>
              </a:tabLst>
              <a:defRPr/>
            </a:pPr>
            <a:r>
              <a:rPr sz="1350" spc="-4" dirty="0">
                <a:solidFill>
                  <a:srgbClr val="000000"/>
                </a:solidFill>
                <a:ea typeface="MS PGothic" charset="0"/>
                <a:cs typeface="Arial"/>
                <a:sym typeface="Helvetica Light" charset="0"/>
              </a:rPr>
              <a:t>Job</a:t>
            </a:r>
            <a:r>
              <a:rPr sz="1350" spc="-11" dirty="0">
                <a:solidFill>
                  <a:srgbClr val="000000"/>
                </a:solidFill>
                <a:ea typeface="MS PGothic" charset="0"/>
                <a:cs typeface="Arial"/>
                <a:sym typeface="Helvetica Light" charset="0"/>
              </a:rPr>
              <a:t> </a:t>
            </a:r>
            <a:r>
              <a:rPr sz="1350" spc="-4" dirty="0">
                <a:solidFill>
                  <a:srgbClr val="000000"/>
                </a:solidFill>
                <a:ea typeface="MS PGothic" charset="0"/>
                <a:cs typeface="Arial"/>
                <a:sym typeface="Helvetica Light" charset="0"/>
              </a:rPr>
              <a:t>Creation</a:t>
            </a:r>
            <a:endParaRPr sz="1350" dirty="0">
              <a:solidFill>
                <a:srgbClr val="000000"/>
              </a:solidFill>
              <a:ea typeface="MS PGothic" charset="0"/>
              <a:cs typeface="Arial"/>
              <a:sym typeface="Helvetica Light" charset="0"/>
            </a:endParaRPr>
          </a:p>
          <a:p>
            <a:pPr marL="202396" indent="-192872" defTabSz="290214" fontAlgn="base">
              <a:spcBef>
                <a:spcPts val="727"/>
              </a:spcBef>
              <a:spcAft>
                <a:spcPct val="0"/>
              </a:spcAft>
              <a:buClr>
                <a:srgbClr val="FFC570"/>
              </a:buClr>
              <a:buSzPct val="88888"/>
              <a:buFontTx/>
              <a:buChar char="•"/>
              <a:tabLst>
                <a:tab pos="202396" algn="l"/>
                <a:tab pos="202872" algn="l"/>
              </a:tabLst>
              <a:defRPr/>
            </a:pPr>
            <a:r>
              <a:rPr sz="1350" spc="-8" dirty="0">
                <a:solidFill>
                  <a:srgbClr val="000000"/>
                </a:solidFill>
                <a:ea typeface="MS PGothic" charset="0"/>
                <a:cs typeface="Arial"/>
                <a:sym typeface="Helvetica Light" charset="0"/>
              </a:rPr>
              <a:t>Growth</a:t>
            </a:r>
            <a:r>
              <a:rPr sz="1350" spc="23" dirty="0">
                <a:solidFill>
                  <a:srgbClr val="000000"/>
                </a:solidFill>
                <a:ea typeface="MS PGothic" charset="0"/>
                <a:cs typeface="Arial"/>
                <a:sym typeface="Helvetica Light" charset="0"/>
              </a:rPr>
              <a:t> </a:t>
            </a:r>
            <a:r>
              <a:rPr sz="1350" spc="-4" dirty="0">
                <a:solidFill>
                  <a:srgbClr val="000000"/>
                </a:solidFill>
                <a:ea typeface="MS PGothic" charset="0"/>
                <a:cs typeface="Arial"/>
                <a:sym typeface="Helvetica Light" charset="0"/>
              </a:rPr>
              <a:t>Sectors</a:t>
            </a:r>
            <a:endParaRPr sz="1350" dirty="0">
              <a:solidFill>
                <a:srgbClr val="000000"/>
              </a:solidFill>
              <a:ea typeface="MS PGothic" charset="0"/>
              <a:cs typeface="Arial"/>
              <a:sym typeface="Helvetica Light" charset="0"/>
            </a:endParaRPr>
          </a:p>
          <a:p>
            <a:pPr marL="202396" indent="-192872" defTabSz="290214" fontAlgn="base">
              <a:spcBef>
                <a:spcPts val="731"/>
              </a:spcBef>
              <a:spcAft>
                <a:spcPct val="0"/>
              </a:spcAft>
              <a:buClr>
                <a:srgbClr val="FFC570"/>
              </a:buClr>
              <a:buSzPct val="88888"/>
              <a:buFontTx/>
              <a:buChar char="•"/>
              <a:tabLst>
                <a:tab pos="202396" algn="l"/>
                <a:tab pos="202872" algn="l"/>
              </a:tabLst>
              <a:defRPr/>
            </a:pPr>
            <a:r>
              <a:rPr sz="1350" spc="-4" dirty="0">
                <a:solidFill>
                  <a:srgbClr val="000000"/>
                </a:solidFill>
                <a:ea typeface="MS PGothic" charset="0"/>
                <a:cs typeface="Arial"/>
                <a:sym typeface="Helvetica Light" charset="0"/>
              </a:rPr>
              <a:t>Geographic</a:t>
            </a:r>
            <a:r>
              <a:rPr sz="1350" spc="11" dirty="0">
                <a:solidFill>
                  <a:srgbClr val="000000"/>
                </a:solidFill>
                <a:ea typeface="MS PGothic" charset="0"/>
                <a:cs typeface="Arial"/>
                <a:sym typeface="Helvetica Light" charset="0"/>
              </a:rPr>
              <a:t> </a:t>
            </a:r>
            <a:r>
              <a:rPr sz="1350" spc="-4" dirty="0">
                <a:solidFill>
                  <a:srgbClr val="000000"/>
                </a:solidFill>
                <a:ea typeface="MS PGothic" charset="0"/>
                <a:cs typeface="Arial"/>
                <a:sym typeface="Helvetica Light" charset="0"/>
              </a:rPr>
              <a:t>Spread</a:t>
            </a:r>
            <a:endParaRPr sz="1350" dirty="0">
              <a:solidFill>
                <a:srgbClr val="000000"/>
              </a:solidFill>
              <a:ea typeface="MS PGothic" charset="0"/>
              <a:cs typeface="Arial"/>
              <a:sym typeface="Helvetica Light" charset="0"/>
            </a:endParaRPr>
          </a:p>
          <a:p>
            <a:pPr marL="202396" indent="-192872" defTabSz="290214" fontAlgn="base">
              <a:spcBef>
                <a:spcPts val="727"/>
              </a:spcBef>
              <a:spcAft>
                <a:spcPct val="0"/>
              </a:spcAft>
              <a:buClr>
                <a:srgbClr val="FFC570"/>
              </a:buClr>
              <a:buSzPct val="88888"/>
              <a:buFontTx/>
              <a:buChar char="•"/>
              <a:tabLst>
                <a:tab pos="202396" algn="l"/>
                <a:tab pos="202872" algn="l"/>
              </a:tabLst>
              <a:defRPr/>
            </a:pPr>
            <a:r>
              <a:rPr sz="1350" spc="-4" dirty="0">
                <a:solidFill>
                  <a:srgbClr val="000000"/>
                </a:solidFill>
                <a:ea typeface="MS PGothic" charset="0"/>
                <a:cs typeface="Arial"/>
                <a:sym typeface="Helvetica Light" charset="0"/>
              </a:rPr>
              <a:t>Investment</a:t>
            </a:r>
            <a:r>
              <a:rPr sz="1350" dirty="0">
                <a:solidFill>
                  <a:srgbClr val="000000"/>
                </a:solidFill>
                <a:ea typeface="MS PGothic" charset="0"/>
                <a:cs typeface="Arial"/>
                <a:sym typeface="Helvetica Light" charset="0"/>
              </a:rPr>
              <a:t> </a:t>
            </a:r>
            <a:r>
              <a:rPr sz="1350" spc="-4" dirty="0">
                <a:solidFill>
                  <a:srgbClr val="000000"/>
                </a:solidFill>
                <a:ea typeface="MS PGothic" charset="0"/>
                <a:cs typeface="Arial"/>
                <a:sym typeface="Helvetica Light" charset="0"/>
              </a:rPr>
              <a:t>Return</a:t>
            </a:r>
            <a:endParaRPr sz="1350" dirty="0">
              <a:solidFill>
                <a:srgbClr val="000000"/>
              </a:solidFill>
              <a:ea typeface="MS PGothic" charset="0"/>
              <a:cs typeface="Arial"/>
              <a:sym typeface="Helvetica Light" charset="0"/>
            </a:endParaRPr>
          </a:p>
        </p:txBody>
      </p:sp>
    </p:spTree>
    <p:extLst>
      <p:ext uri="{BB962C8B-B14F-4D97-AF65-F5344CB8AC3E}">
        <p14:creationId xmlns:p14="http://schemas.microsoft.com/office/powerpoint/2010/main" val="390754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97821"/>
            <a:ext cx="6249010" cy="925923"/>
          </a:xfrm>
        </p:spPr>
        <p:txBody>
          <a:bodyPr/>
          <a:lstStyle/>
          <a:p>
            <a:pPr algn="ctr"/>
            <a:r>
              <a:rPr lang="en-ZA" dirty="0"/>
              <a:t>NEF Property Portfolio</a:t>
            </a:r>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7</a:t>
            </a:fld>
            <a:endParaRPr lang="en-ZA" altLang="en-US"/>
          </a:p>
        </p:txBody>
      </p:sp>
      <p:pic>
        <p:nvPicPr>
          <p:cNvPr id="7" name="Picture 6"/>
          <p:cNvPicPr>
            <a:picLocks noChangeAspect="1"/>
          </p:cNvPicPr>
          <p:nvPr/>
        </p:nvPicPr>
        <p:blipFill>
          <a:blip r:embed="rId3"/>
          <a:stretch>
            <a:fillRect/>
          </a:stretch>
        </p:blipFill>
        <p:spPr>
          <a:xfrm>
            <a:off x="561997" y="2973424"/>
            <a:ext cx="1231499" cy="1201016"/>
          </a:xfrm>
          <a:prstGeom prst="rect">
            <a:avLst/>
          </a:prstGeom>
        </p:spPr>
      </p:pic>
      <p:pic>
        <p:nvPicPr>
          <p:cNvPr id="8" name="Picture 7"/>
          <p:cNvPicPr>
            <a:picLocks noChangeAspect="1"/>
          </p:cNvPicPr>
          <p:nvPr/>
        </p:nvPicPr>
        <p:blipFill>
          <a:blip r:embed="rId4"/>
          <a:stretch>
            <a:fillRect/>
          </a:stretch>
        </p:blipFill>
        <p:spPr>
          <a:xfrm>
            <a:off x="2700737" y="3400181"/>
            <a:ext cx="2219136" cy="774259"/>
          </a:xfrm>
          <a:prstGeom prst="rect">
            <a:avLst/>
          </a:prstGeom>
        </p:spPr>
      </p:pic>
      <p:pic>
        <p:nvPicPr>
          <p:cNvPr id="9" name="Picture 8"/>
          <p:cNvPicPr>
            <a:picLocks noChangeAspect="1"/>
          </p:cNvPicPr>
          <p:nvPr/>
        </p:nvPicPr>
        <p:blipFill>
          <a:blip r:embed="rId5"/>
          <a:stretch>
            <a:fillRect/>
          </a:stretch>
        </p:blipFill>
        <p:spPr>
          <a:xfrm>
            <a:off x="5386962" y="3515373"/>
            <a:ext cx="1676545" cy="877900"/>
          </a:xfrm>
          <a:prstGeom prst="rect">
            <a:avLst/>
          </a:prstGeom>
        </p:spPr>
      </p:pic>
    </p:spTree>
    <p:extLst>
      <p:ext uri="{BB962C8B-B14F-4D97-AF65-F5344CB8AC3E}">
        <p14:creationId xmlns:p14="http://schemas.microsoft.com/office/powerpoint/2010/main" val="213794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605" y="521520"/>
            <a:ext cx="6499367" cy="4059321"/>
          </a:xfrm>
        </p:spPr>
        <p:txBody>
          <a:bodyPr/>
          <a:lstStyle/>
          <a:p>
            <a:pPr marL="12700" marR="542290" lvl="0" indent="0" defTabSz="909956" eaLnBrk="1" fontAlgn="auto" hangingPunct="1">
              <a:spcBef>
                <a:spcPts val="0"/>
              </a:spcBef>
              <a:spcAft>
                <a:spcPts val="0"/>
              </a:spcAft>
              <a:buClrTx/>
              <a:buSzTx/>
              <a:buNone/>
              <a:defRPr/>
            </a:pPr>
            <a:r>
              <a:rPr lang="en-ZA" kern="1200" spc="60" dirty="0">
                <a:solidFill>
                  <a:prstClr val="black"/>
                </a:solidFill>
                <a:cs typeface="Arial"/>
              </a:rPr>
              <a:t>The NEF is a key strategic player in the property funding space</a:t>
            </a:r>
            <a:r>
              <a:rPr lang="en-ZA" kern="1200" spc="10" dirty="0">
                <a:solidFill>
                  <a:prstClr val="black"/>
                </a:solidFill>
                <a:cs typeface="Arial"/>
              </a:rPr>
              <a:t>:</a:t>
            </a:r>
            <a:endParaRPr lang="en-ZA" kern="1200" dirty="0">
              <a:solidFill>
                <a:prstClr val="black"/>
              </a:solidFill>
              <a:cs typeface="Arial"/>
            </a:endParaRPr>
          </a:p>
          <a:p>
            <a:pPr marL="355600" lvl="0" indent="-342900" defTabSz="909956" eaLnBrk="1" fontAlgn="auto" hangingPunct="1">
              <a:spcBef>
                <a:spcPts val="1245"/>
              </a:spcBef>
              <a:spcAft>
                <a:spcPts val="0"/>
              </a:spcAft>
              <a:buClr>
                <a:srgbClr val="F99707"/>
              </a:buClr>
              <a:buSzTx/>
              <a:buFont typeface="Wingdings"/>
              <a:buChar char=""/>
              <a:tabLst>
                <a:tab pos="356235" algn="l"/>
              </a:tabLst>
              <a:defRPr/>
            </a:pPr>
            <a:r>
              <a:rPr lang="en-ZA" b="1" kern="1200" spc="10" dirty="0">
                <a:solidFill>
                  <a:prstClr val="black"/>
                </a:solidFill>
                <a:cs typeface="Arial"/>
              </a:rPr>
              <a:t>30 </a:t>
            </a:r>
            <a:r>
              <a:rPr lang="en-ZA" kern="1200" spc="10" dirty="0">
                <a:solidFill>
                  <a:prstClr val="black"/>
                </a:solidFill>
                <a:cs typeface="Arial"/>
              </a:rPr>
              <a:t>transactions approved worth </a:t>
            </a:r>
            <a:r>
              <a:rPr lang="en-ZA" kern="1200" spc="15" dirty="0">
                <a:solidFill>
                  <a:prstClr val="black"/>
                </a:solidFill>
                <a:cs typeface="Arial"/>
              </a:rPr>
              <a:t>over </a:t>
            </a:r>
            <a:r>
              <a:rPr lang="en-ZA" b="1" kern="1200" spc="15" dirty="0">
                <a:solidFill>
                  <a:prstClr val="black"/>
                </a:solidFill>
                <a:cs typeface="Arial"/>
              </a:rPr>
              <a:t>R773.4 million</a:t>
            </a:r>
            <a:r>
              <a:rPr lang="en-ZA" b="1" kern="1200" spc="-15" dirty="0">
                <a:solidFill>
                  <a:prstClr val="black"/>
                </a:solidFill>
                <a:cs typeface="Arial"/>
              </a:rPr>
              <a:t> </a:t>
            </a:r>
          </a:p>
          <a:p>
            <a:pPr marL="355600" lvl="0" indent="-342900" defTabSz="909956">
              <a:spcBef>
                <a:spcPts val="1245"/>
              </a:spcBef>
              <a:buClr>
                <a:srgbClr val="F99707"/>
              </a:buClr>
              <a:buFont typeface="Wingdings"/>
              <a:buChar char=""/>
              <a:tabLst>
                <a:tab pos="356235" algn="l"/>
              </a:tabLst>
              <a:defRPr/>
            </a:pPr>
            <a:r>
              <a:rPr lang="en-ZA" spc="-15" dirty="0">
                <a:solidFill>
                  <a:prstClr val="black"/>
                </a:solidFill>
                <a:cs typeface="Arial"/>
              </a:rPr>
              <a:t>Disbursed approximately </a:t>
            </a:r>
            <a:r>
              <a:rPr lang="en-ZA" b="1" spc="-15" dirty="0">
                <a:solidFill>
                  <a:prstClr val="black"/>
                </a:solidFill>
                <a:cs typeface="Arial"/>
              </a:rPr>
              <a:t>R682 million</a:t>
            </a:r>
            <a:endParaRPr lang="en-ZA" spc="-15" dirty="0">
              <a:solidFill>
                <a:prstClr val="black"/>
              </a:solidFill>
              <a:cs typeface="Arial"/>
            </a:endParaRPr>
          </a:p>
          <a:p>
            <a:pPr marL="355600" lvl="0" indent="-342900" defTabSz="909956">
              <a:spcBef>
                <a:spcPts val="1245"/>
              </a:spcBef>
              <a:buClr>
                <a:srgbClr val="F99707"/>
              </a:buClr>
              <a:buFont typeface="Wingdings"/>
              <a:buChar char=""/>
              <a:tabLst>
                <a:tab pos="356235" algn="l"/>
              </a:tabLst>
              <a:defRPr/>
            </a:pPr>
            <a:r>
              <a:rPr lang="en-ZA" spc="-15" dirty="0">
                <a:solidFill>
                  <a:prstClr val="black"/>
                </a:solidFill>
                <a:cs typeface="Arial"/>
              </a:rPr>
              <a:t>Since inception, R533m </a:t>
            </a:r>
            <a:r>
              <a:rPr lang="en-ZA" b="1" spc="-15" dirty="0">
                <a:solidFill>
                  <a:prstClr val="black"/>
                </a:solidFill>
                <a:cs typeface="Arial"/>
              </a:rPr>
              <a:t> </a:t>
            </a:r>
            <a:r>
              <a:rPr lang="en-ZA" spc="-15" dirty="0">
                <a:solidFill>
                  <a:prstClr val="black"/>
                </a:solidFill>
                <a:cs typeface="Arial"/>
              </a:rPr>
              <a:t>has been repaid by the investees</a:t>
            </a:r>
            <a:r>
              <a:rPr lang="en-ZA" b="1" spc="-15" dirty="0">
                <a:solidFill>
                  <a:prstClr val="black"/>
                </a:solidFill>
                <a:cs typeface="Arial"/>
              </a:rPr>
              <a:t>. </a:t>
            </a:r>
            <a:r>
              <a:rPr lang="en-ZA" spc="-15" dirty="0">
                <a:solidFill>
                  <a:prstClr val="black"/>
                </a:solidFill>
                <a:cs typeface="Arial"/>
              </a:rPr>
              <a:t>The NEF has collected </a:t>
            </a:r>
            <a:r>
              <a:rPr lang="en-ZA" b="1" spc="-15" dirty="0">
                <a:cs typeface="Arial"/>
              </a:rPr>
              <a:t>81% </a:t>
            </a:r>
            <a:r>
              <a:rPr lang="en-ZA" spc="-15" dirty="0">
                <a:solidFill>
                  <a:prstClr val="black"/>
                </a:solidFill>
                <a:cs typeface="Arial"/>
              </a:rPr>
              <a:t>of the invested capital.</a:t>
            </a:r>
          </a:p>
          <a:p>
            <a:pPr marL="355600" lvl="0" indent="-342900" defTabSz="909956">
              <a:spcBef>
                <a:spcPts val="1245"/>
              </a:spcBef>
              <a:buClr>
                <a:srgbClr val="F99707"/>
              </a:buClr>
              <a:buFont typeface="Wingdings"/>
              <a:buChar char=""/>
              <a:tabLst>
                <a:tab pos="356235" algn="l"/>
              </a:tabLst>
              <a:defRPr/>
            </a:pPr>
            <a:r>
              <a:rPr lang="en-ZA" spc="-15" dirty="0">
                <a:solidFill>
                  <a:prstClr val="black"/>
                </a:solidFill>
                <a:cs typeface="Arial"/>
              </a:rPr>
              <a:t>Achieved 30% exits</a:t>
            </a:r>
          </a:p>
          <a:p>
            <a:pPr marL="355600" lvl="0" indent="-342900" defTabSz="909956" eaLnBrk="1" fontAlgn="auto" hangingPunct="1">
              <a:spcBef>
                <a:spcPts val="1245"/>
              </a:spcBef>
              <a:spcAft>
                <a:spcPts val="0"/>
              </a:spcAft>
              <a:buClr>
                <a:srgbClr val="F99707"/>
              </a:buClr>
              <a:buSzTx/>
              <a:buFont typeface="Wingdings"/>
              <a:buChar char=""/>
              <a:tabLst>
                <a:tab pos="356235" algn="l"/>
              </a:tabLst>
              <a:defRPr/>
            </a:pPr>
            <a:r>
              <a:rPr lang="en-ZA" spc="-15" dirty="0">
                <a:solidFill>
                  <a:prstClr val="black"/>
                </a:solidFill>
                <a:cs typeface="Arial"/>
              </a:rPr>
              <a:t>NEF investments in the property sector have unlocked more than R1.5 billion in third party funding</a:t>
            </a:r>
          </a:p>
          <a:p>
            <a:pPr marL="355600" lvl="0" indent="-342900" defTabSz="909956" eaLnBrk="1" fontAlgn="auto" hangingPunct="1">
              <a:spcBef>
                <a:spcPts val="1245"/>
              </a:spcBef>
              <a:spcAft>
                <a:spcPts val="0"/>
              </a:spcAft>
              <a:buClr>
                <a:srgbClr val="F99707"/>
              </a:buClr>
              <a:buSzTx/>
              <a:buFont typeface="Wingdings"/>
              <a:buChar char=""/>
              <a:tabLst>
                <a:tab pos="356235" algn="l"/>
              </a:tabLst>
              <a:defRPr/>
            </a:pPr>
            <a:r>
              <a:rPr lang="en-ZA" kern="1200" spc="20" dirty="0">
                <a:solidFill>
                  <a:prstClr val="black"/>
                </a:solidFill>
                <a:cs typeface="Arial"/>
              </a:rPr>
              <a:t>O</a:t>
            </a:r>
            <a:r>
              <a:rPr lang="en-ZA" kern="1200" spc="25" dirty="0">
                <a:solidFill>
                  <a:prstClr val="black"/>
                </a:solidFill>
                <a:cs typeface="Arial"/>
              </a:rPr>
              <a:t>v</a:t>
            </a:r>
            <a:r>
              <a:rPr lang="en-ZA" kern="1200" spc="10" dirty="0">
                <a:solidFill>
                  <a:prstClr val="black"/>
                </a:solidFill>
                <a:cs typeface="Arial"/>
              </a:rPr>
              <a:t>er</a:t>
            </a:r>
            <a:r>
              <a:rPr lang="en-ZA" kern="1200" spc="20" dirty="0">
                <a:solidFill>
                  <a:prstClr val="black"/>
                </a:solidFill>
                <a:cs typeface="Arial"/>
              </a:rPr>
              <a:t> </a:t>
            </a:r>
            <a:r>
              <a:rPr lang="en-ZA" b="1" spc="10" dirty="0">
                <a:solidFill>
                  <a:prstClr val="black"/>
                </a:solidFill>
                <a:cs typeface="Arial"/>
              </a:rPr>
              <a:t>7 628</a:t>
            </a:r>
            <a:r>
              <a:rPr lang="en-ZA" b="1" kern="1200" spc="10" dirty="0">
                <a:solidFill>
                  <a:prstClr val="black"/>
                </a:solidFill>
                <a:cs typeface="Arial"/>
              </a:rPr>
              <a:t> job</a:t>
            </a:r>
            <a:r>
              <a:rPr lang="en-ZA" b="1" kern="1200" spc="15" dirty="0">
                <a:solidFill>
                  <a:prstClr val="black"/>
                </a:solidFill>
                <a:cs typeface="Arial"/>
              </a:rPr>
              <a:t>s</a:t>
            </a:r>
            <a:r>
              <a:rPr lang="en-ZA" b="1" kern="1200" spc="10" dirty="0">
                <a:solidFill>
                  <a:prstClr val="black"/>
                </a:solidFill>
                <a:cs typeface="Arial"/>
              </a:rPr>
              <a:t> </a:t>
            </a:r>
            <a:r>
              <a:rPr lang="en-ZA" spc="10" dirty="0">
                <a:solidFill>
                  <a:prstClr val="black"/>
                </a:solidFill>
                <a:cs typeface="Arial"/>
              </a:rPr>
              <a:t>created</a:t>
            </a:r>
          </a:p>
          <a:p>
            <a:pPr marL="355600" lvl="0" indent="-342900" defTabSz="909956" eaLnBrk="1" fontAlgn="auto" hangingPunct="1">
              <a:spcBef>
                <a:spcPts val="1245"/>
              </a:spcBef>
              <a:spcAft>
                <a:spcPts val="0"/>
              </a:spcAft>
              <a:buClr>
                <a:srgbClr val="F99707"/>
              </a:buClr>
              <a:buSzTx/>
              <a:buFont typeface="Wingdings"/>
              <a:buChar char=""/>
              <a:tabLst>
                <a:tab pos="356235" algn="l"/>
              </a:tabLst>
              <a:defRPr/>
            </a:pPr>
            <a:r>
              <a:rPr lang="en-ZA" b="1" spc="10" dirty="0">
                <a:solidFill>
                  <a:prstClr val="black"/>
                </a:solidFill>
                <a:cs typeface="Arial"/>
              </a:rPr>
              <a:t>28% </a:t>
            </a:r>
            <a:r>
              <a:rPr lang="en-ZA" spc="10" dirty="0">
                <a:solidFill>
                  <a:prstClr val="black"/>
                </a:solidFill>
                <a:cs typeface="Arial"/>
              </a:rPr>
              <a:t>of the funded transactions are owned and managed by women </a:t>
            </a:r>
          </a:p>
          <a:p>
            <a:pPr marL="355600" lvl="0" indent="-342900" defTabSz="909956" eaLnBrk="1" fontAlgn="auto" hangingPunct="1">
              <a:spcBef>
                <a:spcPts val="1245"/>
              </a:spcBef>
              <a:spcAft>
                <a:spcPts val="0"/>
              </a:spcAft>
              <a:buClr>
                <a:srgbClr val="F99707"/>
              </a:buClr>
              <a:buSzTx/>
              <a:buFont typeface="Wingdings"/>
              <a:buChar char=""/>
              <a:tabLst>
                <a:tab pos="356235" algn="l"/>
              </a:tabLst>
              <a:defRPr/>
            </a:pPr>
            <a:r>
              <a:rPr lang="en-ZA" spc="15" dirty="0">
                <a:solidFill>
                  <a:prstClr val="black"/>
                </a:solidFill>
                <a:cs typeface="Arial"/>
              </a:rPr>
              <a:t>Strong strategic co-funding partnerships with other property finance institutions (GPF, SHRA and SA Homeloans)</a:t>
            </a:r>
          </a:p>
          <a:p>
            <a:endParaRPr lang="en-US" dirty="0"/>
          </a:p>
        </p:txBody>
      </p:sp>
      <p:sp>
        <p:nvSpPr>
          <p:cNvPr id="3" name="Title 2"/>
          <p:cNvSpPr>
            <a:spLocks noGrp="1"/>
          </p:cNvSpPr>
          <p:nvPr>
            <p:ph type="title"/>
          </p:nvPr>
        </p:nvSpPr>
        <p:spPr>
          <a:xfrm>
            <a:off x="259879" y="16156"/>
            <a:ext cx="4260916" cy="505364"/>
          </a:xfrm>
        </p:spPr>
        <p:txBody>
          <a:bodyPr/>
          <a:lstStyle/>
          <a:p>
            <a:r>
              <a:rPr lang="en-ZA" sz="2400" dirty="0"/>
              <a:t>Achieved</a:t>
            </a:r>
            <a:r>
              <a:rPr lang="en-ZA" sz="2000" dirty="0"/>
              <a:t> Milestones to date</a:t>
            </a:r>
            <a:endParaRPr lang="en-US" dirty="0"/>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8</a:t>
            </a:fld>
            <a:endParaRPr lang="en-ZA" altLang="en-US" dirty="0"/>
          </a:p>
        </p:txBody>
      </p:sp>
      <p:sp>
        <p:nvSpPr>
          <p:cNvPr id="7" name="TextBox 6">
            <a:extLst>
              <a:ext uri="{FF2B5EF4-FFF2-40B4-BE49-F238E27FC236}">
                <a16:creationId xmlns:a16="http://schemas.microsoft.com/office/drawing/2014/main" id="{E02AD553-CF2A-40BA-98D5-02959A8AAC53}"/>
              </a:ext>
            </a:extLst>
          </p:cNvPr>
          <p:cNvSpPr txBox="1"/>
          <p:nvPr/>
        </p:nvSpPr>
        <p:spPr>
          <a:xfrm>
            <a:off x="849258" y="5453244"/>
            <a:ext cx="6041813" cy="523220"/>
          </a:xfrm>
          <a:prstGeom prst="rect">
            <a:avLst/>
          </a:prstGeom>
          <a:solidFill>
            <a:srgbClr val="FFC000"/>
          </a:solidFill>
          <a:ln w="9525">
            <a:solidFill>
              <a:srgbClr val="000000"/>
            </a:solidFill>
          </a:ln>
        </p:spPr>
        <p:txBody>
          <a:bodyPr>
            <a:spAutoFit/>
          </a:bodyPr>
          <a:lstStyle/>
          <a:p>
            <a:pPr marL="243836" marR="0" lvl="0" indent="-243836" defTabSz="13004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0" cap="none" spc="0" normalizeH="0" baseline="0" noProof="0" dirty="0">
                <a:ln>
                  <a:noFill/>
                </a:ln>
                <a:solidFill>
                  <a:srgbClr val="FF0000"/>
                </a:solidFill>
                <a:effectLst/>
                <a:uLnTx/>
                <a:uFillTx/>
                <a:latin typeface="Arial Black" panose="020B0A04020102020204" pitchFamily="34" charset="0"/>
                <a:ea typeface="MS PGothic" charset="0"/>
                <a:cs typeface="Arial" panose="020B0604020202020204" pitchFamily="34" charset="0"/>
                <a:sym typeface="Helvetica Light" charset="0"/>
              </a:rPr>
              <a:t>85</a:t>
            </a:r>
            <a:r>
              <a:rPr kumimoji="0" lang="en-ZA" sz="1800" b="0" i="0" u="none" strike="noStrike" kern="0" cap="none" spc="0" normalizeH="0" baseline="0" noProof="0" dirty="0">
                <a:ln>
                  <a:noFill/>
                </a:ln>
                <a:solidFill>
                  <a:srgbClr val="000000"/>
                </a:solidFill>
                <a:effectLst/>
                <a:uLnTx/>
                <a:uFillTx/>
                <a:latin typeface="Arial Black" panose="020B0A04020102020204" pitchFamily="34" charset="0"/>
                <a:ea typeface="MS PGothic" charset="0"/>
                <a:cs typeface="Arial" panose="020B0604020202020204" pitchFamily="34" charset="0"/>
                <a:sym typeface="Helvetica Light" charset="0"/>
              </a:rPr>
              <a:t>% of the funded transactions are owned and managed by women </a:t>
            </a:r>
          </a:p>
        </p:txBody>
      </p:sp>
    </p:spTree>
    <p:extLst>
      <p:ext uri="{BB962C8B-B14F-4D97-AF65-F5344CB8AC3E}">
        <p14:creationId xmlns:p14="http://schemas.microsoft.com/office/powerpoint/2010/main" val="314297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812" y="772138"/>
            <a:ext cx="6543228" cy="3741340"/>
          </a:xfrm>
        </p:spPr>
        <p:txBody>
          <a:bodyPr/>
          <a:lstStyle/>
          <a:p>
            <a:r>
              <a:rPr lang="en-ZA" dirty="0"/>
              <a:t>The NEF has learned lessons and yielded successes as evidenced by the size of portfolio and the achieved socio-economic impact ( jobs, rural and community development). </a:t>
            </a:r>
          </a:p>
          <a:p>
            <a:r>
              <a:rPr lang="en-ZA" dirty="0"/>
              <a:t>A strategic imperative for the NEF. Property ownership and development is fundamental to the creation of both employment and wealth, and is a pivotal to economic freedom and transformation tool in South Africa.</a:t>
            </a:r>
          </a:p>
          <a:p>
            <a:r>
              <a:rPr lang="en-ZA" dirty="0"/>
              <a:t>The NEF has unlocked artificial barriers to entry through de-risking construction risks for commercial banks </a:t>
            </a:r>
          </a:p>
          <a:p>
            <a:r>
              <a:rPr lang="en-ZA" dirty="0"/>
              <a:t>NEF playing a crucial role in addressing the market failure where banks may not support black entrepreneurs in the property sector due to:</a:t>
            </a:r>
          </a:p>
          <a:p>
            <a:r>
              <a:rPr lang="en-ZA" dirty="0"/>
              <a:t>Lack of industry experience and track record;</a:t>
            </a:r>
          </a:p>
          <a:p>
            <a:r>
              <a:rPr lang="en-ZA" dirty="0"/>
              <a:t>The high risk perceived to be associated with the construction of greenfield projects; and</a:t>
            </a:r>
          </a:p>
          <a:p>
            <a:r>
              <a:rPr lang="en-ZA" dirty="0"/>
              <a:t>The typical loan-to-value ratio not being met as black entrepreneurs do not have sufficient own contribution.</a:t>
            </a:r>
          </a:p>
          <a:p>
            <a:endParaRPr lang="en-US" dirty="0"/>
          </a:p>
        </p:txBody>
      </p:sp>
      <p:sp>
        <p:nvSpPr>
          <p:cNvPr id="3" name="Title 2"/>
          <p:cNvSpPr>
            <a:spLocks noGrp="1"/>
          </p:cNvSpPr>
          <p:nvPr>
            <p:ph type="title"/>
          </p:nvPr>
        </p:nvSpPr>
        <p:spPr>
          <a:xfrm>
            <a:off x="267193" y="80466"/>
            <a:ext cx="4377959" cy="478909"/>
          </a:xfrm>
        </p:spPr>
        <p:txBody>
          <a:bodyPr/>
          <a:lstStyle/>
          <a:p>
            <a:r>
              <a:rPr lang="en-ZA" sz="2100" dirty="0"/>
              <a:t>The NEF as a responsive DFI</a:t>
            </a:r>
            <a:endParaRPr lang="en-US" sz="2100" dirty="0"/>
          </a:p>
        </p:txBody>
      </p:sp>
      <p:sp>
        <p:nvSpPr>
          <p:cNvPr id="4" name="Slide Number Placeholder 3"/>
          <p:cNvSpPr>
            <a:spLocks noGrp="1"/>
          </p:cNvSpPr>
          <p:nvPr>
            <p:ph type="sldNum" sz="quarter" idx="10"/>
          </p:nvPr>
        </p:nvSpPr>
        <p:spPr/>
        <p:txBody>
          <a:bodyPr/>
          <a:lstStyle/>
          <a:p>
            <a:fld id="{1CF7AE17-D3E0-433C-A742-8D2A4D85F991}" type="slidenum">
              <a:rPr lang="en-ZA" altLang="en-US" smtClean="0"/>
              <a:pPr/>
              <a:t>9</a:t>
            </a:fld>
            <a:endParaRPr lang="en-ZA" altLang="en-US"/>
          </a:p>
        </p:txBody>
      </p:sp>
    </p:spTree>
    <p:extLst>
      <p:ext uri="{BB962C8B-B14F-4D97-AF65-F5344CB8AC3E}">
        <p14:creationId xmlns:p14="http://schemas.microsoft.com/office/powerpoint/2010/main" val="1834143882"/>
      </p:ext>
    </p:extLst>
  </p:cSld>
  <p:clrMapOvr>
    <a:masterClrMapping/>
  </p:clrMapOvr>
</p:sld>
</file>

<file path=ppt/theme/theme1.xml><?xml version="1.0" encoding="utf-8"?>
<a:theme xmlns:a="http://schemas.openxmlformats.org/drawingml/2006/main" name="12_Default Design">
  <a:themeElements>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5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6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7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Default Design">
  <a:themeElements>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9_Default Design">
  <a:themeElements>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Default Design">
  <a:themeElements>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4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1229</TotalTime>
  <Words>1792</Words>
  <Application>Microsoft Office PowerPoint</Application>
  <PresentationFormat>On-screen Show (16:9)</PresentationFormat>
  <Paragraphs>185</Paragraphs>
  <Slides>20</Slides>
  <Notes>1</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20</vt:i4>
      </vt:variant>
    </vt:vector>
  </HeadingPairs>
  <TitlesOfParts>
    <vt:vector size="39" baseType="lpstr">
      <vt:lpstr>Arial</vt:lpstr>
      <vt:lpstr>Arial Black</vt:lpstr>
      <vt:lpstr>Arial Narrow</vt:lpstr>
      <vt:lpstr>Calibri</vt:lpstr>
      <vt:lpstr>Helvetica Light</vt:lpstr>
      <vt:lpstr>Wingdings</vt:lpstr>
      <vt:lpstr>12_Default Design</vt:lpstr>
      <vt:lpstr>5_Default Design</vt:lpstr>
      <vt:lpstr>6_Default Design</vt:lpstr>
      <vt:lpstr>7_Default Design</vt:lpstr>
      <vt:lpstr>29_Default Design</vt:lpstr>
      <vt:lpstr>16_Default Design</vt:lpstr>
      <vt:lpstr>8_Default Design</vt:lpstr>
      <vt:lpstr>2_Default Design</vt:lpstr>
      <vt:lpstr>24_Default Design</vt:lpstr>
      <vt:lpstr>25_Default Design</vt:lpstr>
      <vt:lpstr>26_Default Design</vt:lpstr>
      <vt:lpstr>27_Default Design</vt:lpstr>
      <vt:lpstr>19_Default Design</vt:lpstr>
      <vt:lpstr>PowerPoint Presentation</vt:lpstr>
      <vt:lpstr>PowerPoint Presentation</vt:lpstr>
      <vt:lpstr>The NEF’s strategic outcome-oriented goals</vt:lpstr>
      <vt:lpstr>PowerPoint Presentation</vt:lpstr>
      <vt:lpstr>PowerPoint Presentation</vt:lpstr>
      <vt:lpstr>PowerPoint Presentation</vt:lpstr>
      <vt:lpstr>NEF Property Portfolio</vt:lpstr>
      <vt:lpstr>Achieved Milestones to date</vt:lpstr>
      <vt:lpstr>The NEF as a responsive DFI</vt:lpstr>
      <vt:lpstr>NEF Participation in Property Value Chain</vt:lpstr>
      <vt:lpstr>New Property Product: Criteria</vt:lpstr>
      <vt:lpstr>How to Qualify for Funding: checklist </vt:lpstr>
      <vt:lpstr>Lessons Learnt</vt:lpstr>
      <vt:lpstr>A Sample of NEF Investees</vt:lpstr>
      <vt:lpstr>YG Properties - R40.6 million NEF Investment</vt:lpstr>
      <vt:lpstr>Ordicode – Social Housing &amp;  Student Accommodation R27 million</vt:lpstr>
      <vt:lpstr>Tshellaine Holdings (Pty) Ltd-  R34.5 million</vt:lpstr>
      <vt:lpstr>Nare Leisure Investment (Pty) Ltd  – Boutique hotel R10 million</vt:lpstr>
      <vt:lpstr>South Hill Trading –  Boutique hotel R14.9 million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Moemise Motsepe</dc:creator>
  <cp:lastModifiedBy>Zama Khanyile</cp:lastModifiedBy>
  <cp:revision>67</cp:revision>
  <cp:lastPrinted>2020-11-19T12:08:12Z</cp:lastPrinted>
  <dcterms:created xsi:type="dcterms:W3CDTF">2020-10-21T08:48:46Z</dcterms:created>
  <dcterms:modified xsi:type="dcterms:W3CDTF">2020-11-19T12:10:38Z</dcterms:modified>
</cp:coreProperties>
</file>